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5"/>
  </p:notesMasterIdLst>
  <p:sldIdLst>
    <p:sldId id="298" r:id="rId5"/>
    <p:sldId id="261" r:id="rId6"/>
    <p:sldId id="270" r:id="rId7"/>
    <p:sldId id="278" r:id="rId8"/>
    <p:sldId id="296" r:id="rId9"/>
    <p:sldId id="279" r:id="rId10"/>
    <p:sldId id="280" r:id="rId11"/>
    <p:sldId id="268" r:id="rId12"/>
    <p:sldId id="281" r:id="rId13"/>
    <p:sldId id="263" r:id="rId14"/>
    <p:sldId id="283" r:id="rId15"/>
    <p:sldId id="288" r:id="rId16"/>
    <p:sldId id="289" r:id="rId17"/>
    <p:sldId id="285" r:id="rId18"/>
    <p:sldId id="291" r:id="rId19"/>
    <p:sldId id="290" r:id="rId20"/>
    <p:sldId id="292" r:id="rId21"/>
    <p:sldId id="293" r:id="rId22"/>
    <p:sldId id="294" r:id="rId23"/>
    <p:sldId id="295"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3940" userDrawn="1">
          <p15:clr>
            <a:srgbClr val="A4A3A4"/>
          </p15:clr>
        </p15:guide>
        <p15:guide id="3" orient="horz"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rbot, Hilah" initials="BH" lastIdx="1" clrIdx="0">
    <p:extLst>
      <p:ext uri="{19B8F6BF-5375-455C-9EA6-DF929625EA0E}">
        <p15:presenceInfo xmlns:p15="http://schemas.microsoft.com/office/powerpoint/2012/main" userId="S-1-5-21-1407069837-2091007605-538272213-35449998" providerId="AD"/>
      </p:ext>
    </p:extLst>
  </p:cmAuthor>
  <p:cmAuthor id="2" name="Eve Saunders" initials="ES" lastIdx="18" clrIdx="1">
    <p:extLst>
      <p:ext uri="{19B8F6BF-5375-455C-9EA6-DF929625EA0E}">
        <p15:presenceInfo xmlns:p15="http://schemas.microsoft.com/office/powerpoint/2012/main" userId="S::esaunders@teachfirst.org.uk::1a1582f5-e32b-4aae-be5e-06327adb3b1b" providerId="AD"/>
      </p:ext>
    </p:extLst>
  </p:cmAuthor>
  <p:cmAuthor id="3" name="Bucher, Katie" initials="BK" lastIdx="2" clrIdx="2">
    <p:extLst>
      <p:ext uri="{19B8F6BF-5375-455C-9EA6-DF929625EA0E}">
        <p15:presenceInfo xmlns:p15="http://schemas.microsoft.com/office/powerpoint/2012/main" userId="S-1-5-21-1407069837-2091007605-538272213-37199892" providerId="AD"/>
      </p:ext>
    </p:extLst>
  </p:cmAuthor>
  <p:cmAuthor id="4" name="ANT\gramicae" initials="A" lastIdx="1" clrIdx="3">
    <p:extLst>
      <p:ext uri="{19B8F6BF-5375-455C-9EA6-DF929625EA0E}">
        <p15:presenceInfo xmlns:p15="http://schemas.microsoft.com/office/powerpoint/2012/main" userId="ANT\gramicae" providerId="None"/>
      </p:ext>
    </p:extLst>
  </p:cmAuthor>
  <p:cmAuthor id="5" name="Higginbotham, Elliott" initials="HE" lastIdx="1" clrIdx="4">
    <p:extLst>
      <p:ext uri="{19B8F6BF-5375-455C-9EA6-DF929625EA0E}">
        <p15:presenceInfo xmlns:p15="http://schemas.microsoft.com/office/powerpoint/2012/main" userId="S-1-5-21-1407069837-2091007605-538272213-4072174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FCA1CB1-FE27-4C39-81A4-41E963EDAF05}" v="9" dt="2021-03-09T13:16:27.90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6" autoAdjust="0"/>
    <p:restoredTop sz="85414" autoAdjust="0"/>
  </p:normalViewPr>
  <p:slideViewPr>
    <p:cSldViewPr snapToGrid="0" snapToObjects="1">
      <p:cViewPr varScale="1">
        <p:scale>
          <a:sx n="96" d="100"/>
          <a:sy n="96" d="100"/>
        </p:scale>
        <p:origin x="102" y="138"/>
      </p:cViewPr>
      <p:guideLst>
        <p:guide pos="3840"/>
        <p:guide pos="3940"/>
        <p:guide orient="horz"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ve Saunders" userId="1a1582f5-e32b-4aae-be5e-06327adb3b1b" providerId="ADAL" clId="{8FCA1CB1-FE27-4C39-81A4-41E963EDAF05}"/>
    <pc:docChg chg="custSel modSld">
      <pc:chgData name="Eve Saunders" userId="1a1582f5-e32b-4aae-be5e-06327adb3b1b" providerId="ADAL" clId="{8FCA1CB1-FE27-4C39-81A4-41E963EDAF05}" dt="2021-03-09T13:16:27.909" v="17"/>
      <pc:docMkLst>
        <pc:docMk/>
      </pc:docMkLst>
      <pc:sldChg chg="addCm modCm">
        <pc:chgData name="Eve Saunders" userId="1a1582f5-e32b-4aae-be5e-06327adb3b1b" providerId="ADAL" clId="{8FCA1CB1-FE27-4C39-81A4-41E963EDAF05}" dt="2021-03-09T13:15:00.503" v="13"/>
        <pc:sldMkLst>
          <pc:docMk/>
          <pc:sldMk cId="2724281122" sldId="263"/>
        </pc:sldMkLst>
      </pc:sldChg>
      <pc:sldChg chg="addCm modCm">
        <pc:chgData name="Eve Saunders" userId="1a1582f5-e32b-4aae-be5e-06327adb3b1b" providerId="ADAL" clId="{8FCA1CB1-FE27-4C39-81A4-41E963EDAF05}" dt="2021-03-09T13:13:18.191" v="5"/>
        <pc:sldMkLst>
          <pc:docMk/>
          <pc:sldMk cId="3371873092" sldId="268"/>
        </pc:sldMkLst>
      </pc:sldChg>
      <pc:sldChg chg="addCm modCm">
        <pc:chgData name="Eve Saunders" userId="1a1582f5-e32b-4aae-be5e-06327adb3b1b" providerId="ADAL" clId="{8FCA1CB1-FE27-4C39-81A4-41E963EDAF05}" dt="2021-03-09T13:13:43.208" v="7"/>
        <pc:sldMkLst>
          <pc:docMk/>
          <pc:sldMk cId="2987306658" sldId="281"/>
        </pc:sldMkLst>
      </pc:sldChg>
      <pc:sldChg chg="addCm modCm">
        <pc:chgData name="Eve Saunders" userId="1a1582f5-e32b-4aae-be5e-06327adb3b1b" providerId="ADAL" clId="{8FCA1CB1-FE27-4C39-81A4-41E963EDAF05}" dt="2021-03-09T13:14:33.009" v="11"/>
        <pc:sldMkLst>
          <pc:docMk/>
          <pc:sldMk cId="3202523973" sldId="282"/>
        </pc:sldMkLst>
      </pc:sldChg>
      <pc:sldChg chg="addCm modCm">
        <pc:chgData name="Eve Saunders" userId="1a1582f5-e32b-4aae-be5e-06327adb3b1b" providerId="ADAL" clId="{8FCA1CB1-FE27-4C39-81A4-41E963EDAF05}" dt="2021-03-09T13:15:44.995" v="15"/>
        <pc:sldMkLst>
          <pc:docMk/>
          <pc:sldMk cId="3915481141" sldId="290"/>
        </pc:sldMkLst>
      </pc:sldChg>
      <pc:sldChg chg="addCm modCm">
        <pc:chgData name="Eve Saunders" userId="1a1582f5-e32b-4aae-be5e-06327adb3b1b" providerId="ADAL" clId="{8FCA1CB1-FE27-4C39-81A4-41E963EDAF05}" dt="2021-03-09T13:16:27.909" v="17"/>
        <pc:sldMkLst>
          <pc:docMk/>
          <pc:sldMk cId="1292306224" sldId="29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AE6B3D-B691-1D4A-B054-15E625E537DC}" type="datetimeFigureOut">
              <a:rPr lang="en-US" smtClean="0"/>
              <a:t>4/20/2021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4BA22F-F69F-D241-9581-0DAB35EFE068}" type="slidenum">
              <a:rPr lang="en-US" smtClean="0"/>
              <a:t>‹#›</a:t>
            </a:fld>
            <a:endParaRPr lang="en-US"/>
          </a:p>
        </p:txBody>
      </p:sp>
    </p:spTree>
    <p:extLst>
      <p:ext uri="{BB962C8B-B14F-4D97-AF65-F5344CB8AC3E}">
        <p14:creationId xmlns:p14="http://schemas.microsoft.com/office/powerpoint/2010/main" val="944368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C34BA22F-F69F-D241-9581-0DAB35EFE068}" type="slidenum">
              <a:rPr lang="en-US" smtClean="0"/>
              <a:t>1</a:t>
            </a:fld>
            <a:endParaRPr lang="en-US"/>
          </a:p>
        </p:txBody>
      </p:sp>
    </p:spTree>
    <p:extLst>
      <p:ext uri="{BB962C8B-B14F-4D97-AF65-F5344CB8AC3E}">
        <p14:creationId xmlns:p14="http://schemas.microsoft.com/office/powerpoint/2010/main" val="15510210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C34BA22F-F69F-D241-9581-0DAB35EFE068}" type="slidenum">
              <a:rPr lang="en-US" smtClean="0"/>
              <a:t>10</a:t>
            </a:fld>
            <a:endParaRPr lang="en-US"/>
          </a:p>
        </p:txBody>
      </p:sp>
    </p:spTree>
    <p:extLst>
      <p:ext uri="{BB962C8B-B14F-4D97-AF65-F5344CB8AC3E}">
        <p14:creationId xmlns:p14="http://schemas.microsoft.com/office/powerpoint/2010/main" val="6800417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C34BA22F-F69F-D241-9581-0DAB35EFE068}" type="slidenum">
              <a:rPr lang="en-US" smtClean="0"/>
              <a:t>11</a:t>
            </a:fld>
            <a:endParaRPr lang="en-US"/>
          </a:p>
        </p:txBody>
      </p:sp>
    </p:spTree>
    <p:extLst>
      <p:ext uri="{BB962C8B-B14F-4D97-AF65-F5344CB8AC3E}">
        <p14:creationId xmlns:p14="http://schemas.microsoft.com/office/powerpoint/2010/main" val="6163162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C34BA22F-F69F-D241-9581-0DAB35EFE068}" type="slidenum">
              <a:rPr lang="en-US" smtClean="0"/>
              <a:t>12</a:t>
            </a:fld>
            <a:endParaRPr lang="en-US"/>
          </a:p>
        </p:txBody>
      </p:sp>
    </p:spTree>
    <p:extLst>
      <p:ext uri="{BB962C8B-B14F-4D97-AF65-F5344CB8AC3E}">
        <p14:creationId xmlns:p14="http://schemas.microsoft.com/office/powerpoint/2010/main" val="19524515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C34BA22F-F69F-D241-9581-0DAB35EFE068}" type="slidenum">
              <a:rPr lang="en-US" smtClean="0"/>
              <a:t>13</a:t>
            </a:fld>
            <a:endParaRPr lang="en-US"/>
          </a:p>
        </p:txBody>
      </p:sp>
    </p:spTree>
    <p:extLst>
      <p:ext uri="{BB962C8B-B14F-4D97-AF65-F5344CB8AC3E}">
        <p14:creationId xmlns:p14="http://schemas.microsoft.com/office/powerpoint/2010/main" val="5294626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C34BA22F-F69F-D241-9581-0DAB35EFE068}" type="slidenum">
              <a:rPr lang="en-US" smtClean="0"/>
              <a:t>14</a:t>
            </a:fld>
            <a:endParaRPr lang="en-US"/>
          </a:p>
        </p:txBody>
      </p:sp>
    </p:spTree>
    <p:extLst>
      <p:ext uri="{BB962C8B-B14F-4D97-AF65-F5344CB8AC3E}">
        <p14:creationId xmlns:p14="http://schemas.microsoft.com/office/powerpoint/2010/main" val="1793472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34BA22F-F69F-D241-9581-0DAB35EFE068}" type="slidenum">
              <a:rPr lang="en-US" smtClean="0"/>
              <a:t>15</a:t>
            </a:fld>
            <a:endParaRPr lang="en-US"/>
          </a:p>
        </p:txBody>
      </p:sp>
    </p:spTree>
    <p:extLst>
      <p:ext uri="{BB962C8B-B14F-4D97-AF65-F5344CB8AC3E}">
        <p14:creationId xmlns:p14="http://schemas.microsoft.com/office/powerpoint/2010/main" val="42825795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C34BA22F-F69F-D241-9581-0DAB35EFE068}" type="slidenum">
              <a:rPr lang="en-US" smtClean="0"/>
              <a:t>16</a:t>
            </a:fld>
            <a:endParaRPr lang="en-US"/>
          </a:p>
        </p:txBody>
      </p:sp>
    </p:spTree>
    <p:extLst>
      <p:ext uri="{BB962C8B-B14F-4D97-AF65-F5344CB8AC3E}">
        <p14:creationId xmlns:p14="http://schemas.microsoft.com/office/powerpoint/2010/main" val="7566485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4BA22F-F69F-D241-9581-0DAB35EFE068}" type="slidenum">
              <a:rPr lang="en-US" smtClean="0"/>
              <a:t>17</a:t>
            </a:fld>
            <a:endParaRPr lang="en-US"/>
          </a:p>
        </p:txBody>
      </p:sp>
    </p:spTree>
    <p:extLst>
      <p:ext uri="{BB962C8B-B14F-4D97-AF65-F5344CB8AC3E}">
        <p14:creationId xmlns:p14="http://schemas.microsoft.com/office/powerpoint/2010/main" val="24803284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4BA22F-F69F-D241-9581-0DAB35EFE068}" type="slidenum">
              <a:rPr lang="en-US" smtClean="0"/>
              <a:t>18</a:t>
            </a:fld>
            <a:endParaRPr lang="en-US"/>
          </a:p>
        </p:txBody>
      </p:sp>
    </p:spTree>
    <p:extLst>
      <p:ext uri="{BB962C8B-B14F-4D97-AF65-F5344CB8AC3E}">
        <p14:creationId xmlns:p14="http://schemas.microsoft.com/office/powerpoint/2010/main" val="10564811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C34BA22F-F69F-D241-9581-0DAB35EFE068}" type="slidenum">
              <a:rPr lang="en-US" smtClean="0"/>
              <a:t>19</a:t>
            </a:fld>
            <a:endParaRPr lang="en-US"/>
          </a:p>
        </p:txBody>
      </p:sp>
    </p:spTree>
    <p:extLst>
      <p:ext uri="{BB962C8B-B14F-4D97-AF65-F5344CB8AC3E}">
        <p14:creationId xmlns:p14="http://schemas.microsoft.com/office/powerpoint/2010/main" val="3650465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4BA22F-F69F-D241-9581-0DAB35EFE068}" type="slidenum">
              <a:rPr lang="en-US" smtClean="0"/>
              <a:t>2</a:t>
            </a:fld>
            <a:endParaRPr lang="en-US"/>
          </a:p>
        </p:txBody>
      </p:sp>
    </p:spTree>
    <p:extLst>
      <p:ext uri="{BB962C8B-B14F-4D97-AF65-F5344CB8AC3E}">
        <p14:creationId xmlns:p14="http://schemas.microsoft.com/office/powerpoint/2010/main" val="42537338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5"/>
          </p:nvPr>
        </p:nvSpPr>
        <p:spPr/>
        <p:txBody>
          <a:bodyPr/>
          <a:lstStyle/>
          <a:p>
            <a:fld id="{C34BA22F-F69F-D241-9581-0DAB35EFE068}" type="slidenum">
              <a:rPr lang="en-US" smtClean="0"/>
              <a:t>20</a:t>
            </a:fld>
            <a:endParaRPr lang="en-US"/>
          </a:p>
        </p:txBody>
      </p:sp>
    </p:spTree>
    <p:extLst>
      <p:ext uri="{BB962C8B-B14F-4D97-AF65-F5344CB8AC3E}">
        <p14:creationId xmlns:p14="http://schemas.microsoft.com/office/powerpoint/2010/main" val="35468536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4BA22F-F69F-D241-9581-0DAB35EFE068}" type="slidenum">
              <a:rPr lang="en-US" smtClean="0"/>
              <a:t>3</a:t>
            </a:fld>
            <a:endParaRPr lang="en-US"/>
          </a:p>
        </p:txBody>
      </p:sp>
    </p:spTree>
    <p:extLst>
      <p:ext uri="{BB962C8B-B14F-4D97-AF65-F5344CB8AC3E}">
        <p14:creationId xmlns:p14="http://schemas.microsoft.com/office/powerpoint/2010/main" val="17498004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4BA22F-F69F-D241-9581-0DAB35EFE068}" type="slidenum">
              <a:rPr lang="en-US" smtClean="0"/>
              <a:t>4</a:t>
            </a:fld>
            <a:endParaRPr lang="en-US"/>
          </a:p>
        </p:txBody>
      </p:sp>
    </p:spTree>
    <p:extLst>
      <p:ext uri="{BB962C8B-B14F-4D97-AF65-F5344CB8AC3E}">
        <p14:creationId xmlns:p14="http://schemas.microsoft.com/office/powerpoint/2010/main" val="37808783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C34BA22F-F69F-D241-9581-0DAB35EFE068}" type="slidenum">
              <a:rPr lang="en-US" smtClean="0"/>
              <a:t>5</a:t>
            </a:fld>
            <a:endParaRPr lang="en-US"/>
          </a:p>
        </p:txBody>
      </p:sp>
    </p:spTree>
    <p:extLst>
      <p:ext uri="{BB962C8B-B14F-4D97-AF65-F5344CB8AC3E}">
        <p14:creationId xmlns:p14="http://schemas.microsoft.com/office/powerpoint/2010/main" val="3918281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C34BA22F-F69F-D241-9581-0DAB35EFE068}" type="slidenum">
              <a:rPr lang="en-US" smtClean="0"/>
              <a:t>6</a:t>
            </a:fld>
            <a:endParaRPr lang="en-US"/>
          </a:p>
        </p:txBody>
      </p:sp>
    </p:spTree>
    <p:extLst>
      <p:ext uri="{BB962C8B-B14F-4D97-AF65-F5344CB8AC3E}">
        <p14:creationId xmlns:p14="http://schemas.microsoft.com/office/powerpoint/2010/main" val="1310735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C34BA22F-F69F-D241-9581-0DAB35EFE068}" type="slidenum">
              <a:rPr lang="en-US" smtClean="0"/>
              <a:t>7</a:t>
            </a:fld>
            <a:endParaRPr lang="en-US"/>
          </a:p>
        </p:txBody>
      </p:sp>
    </p:spTree>
    <p:extLst>
      <p:ext uri="{BB962C8B-B14F-4D97-AF65-F5344CB8AC3E}">
        <p14:creationId xmlns:p14="http://schemas.microsoft.com/office/powerpoint/2010/main" val="7202303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C34BA22F-F69F-D241-9581-0DAB35EFE068}" type="slidenum">
              <a:rPr lang="en-US" smtClean="0"/>
              <a:t>8</a:t>
            </a:fld>
            <a:endParaRPr lang="en-US"/>
          </a:p>
        </p:txBody>
      </p:sp>
    </p:spTree>
    <p:extLst>
      <p:ext uri="{BB962C8B-B14F-4D97-AF65-F5344CB8AC3E}">
        <p14:creationId xmlns:p14="http://schemas.microsoft.com/office/powerpoint/2010/main" val="7510283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4BA22F-F69F-D241-9581-0DAB35EFE068}" type="slidenum">
              <a:rPr lang="en-US" smtClean="0"/>
              <a:t>9</a:t>
            </a:fld>
            <a:endParaRPr lang="en-US"/>
          </a:p>
        </p:txBody>
      </p:sp>
    </p:spTree>
    <p:extLst>
      <p:ext uri="{BB962C8B-B14F-4D97-AF65-F5344CB8AC3E}">
        <p14:creationId xmlns:p14="http://schemas.microsoft.com/office/powerpoint/2010/main" val="42731180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D3992-FF4E-AB45-83DF-A747C0747DB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E9233B5E-9E6C-B749-B9CF-F3D653BC04A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5E66F46-25BD-544A-A24A-E261F6BD6361}"/>
              </a:ext>
            </a:extLst>
          </p:cNvPr>
          <p:cNvSpPr>
            <a:spLocks noGrp="1"/>
          </p:cNvSpPr>
          <p:nvPr>
            <p:ph type="dt" sz="half" idx="10"/>
          </p:nvPr>
        </p:nvSpPr>
        <p:spPr/>
        <p:txBody>
          <a:bodyPr/>
          <a:lstStyle/>
          <a:p>
            <a:fld id="{BB939E05-CC15-204C-B445-EAE8BEB2C69A}" type="datetimeFigureOut">
              <a:rPr lang="en-US" smtClean="0"/>
              <a:t>4/20/2021</a:t>
            </a:fld>
            <a:endParaRPr lang="en-US" dirty="0"/>
          </a:p>
        </p:txBody>
      </p:sp>
      <p:sp>
        <p:nvSpPr>
          <p:cNvPr id="5" name="Footer Placeholder 4">
            <a:extLst>
              <a:ext uri="{FF2B5EF4-FFF2-40B4-BE49-F238E27FC236}">
                <a16:creationId xmlns:a16="http://schemas.microsoft.com/office/drawing/2014/main" id="{FBA59C08-2F91-E94B-BF07-0387D56B4A6C}"/>
              </a:ext>
            </a:extLst>
          </p:cNvPr>
          <p:cNvSpPr>
            <a:spLocks noGrp="1"/>
          </p:cNvSpPr>
          <p:nvPr>
            <p:ph type="ftr" sz="quarter" idx="11"/>
          </p:nvPr>
        </p:nvSpPr>
        <p:spPr/>
        <p:txBody>
          <a:bodyPr/>
          <a:lstStyle>
            <a:lvl1pPr>
              <a:defRPr>
                <a:latin typeface="Amazon Ember" panose="020B0603020204020204" pitchFamily="34" charset="0"/>
                <a:ea typeface="Amazon Ember" panose="020B0603020204020204" pitchFamily="34" charset="0"/>
                <a:cs typeface="Amazon Ember" panose="020B0603020204020204" pitchFamily="34" charset="0"/>
              </a:defRPr>
            </a:lvl1pPr>
          </a:lstStyle>
          <a:p>
            <a:endParaRPr lang="en-US" dirty="0"/>
          </a:p>
        </p:txBody>
      </p:sp>
      <p:sp>
        <p:nvSpPr>
          <p:cNvPr id="6" name="Slide Number Placeholder 5">
            <a:extLst>
              <a:ext uri="{FF2B5EF4-FFF2-40B4-BE49-F238E27FC236}">
                <a16:creationId xmlns:a16="http://schemas.microsoft.com/office/drawing/2014/main" id="{561EE4FE-5DA1-C942-83E6-0EBCD4F9E734}"/>
              </a:ext>
            </a:extLst>
          </p:cNvPr>
          <p:cNvSpPr>
            <a:spLocks noGrp="1"/>
          </p:cNvSpPr>
          <p:nvPr>
            <p:ph type="sldNum" sz="quarter" idx="12"/>
          </p:nvPr>
        </p:nvSpPr>
        <p:spPr/>
        <p:txBody>
          <a:bodyPr/>
          <a:lstStyle>
            <a:lvl1pPr>
              <a:defRPr>
                <a:latin typeface="Amazon Ember" panose="020B0603020204020204" pitchFamily="34" charset="0"/>
                <a:ea typeface="Amazon Ember" panose="020B0603020204020204" pitchFamily="34" charset="0"/>
                <a:cs typeface="Amazon Ember" panose="020B0603020204020204" pitchFamily="34" charset="0"/>
              </a:defRPr>
            </a:lvl1pPr>
          </a:lstStyle>
          <a:p>
            <a:fld id="{7D1F9258-1A86-1646-B0A7-7DD5CF05500E}" type="slidenum">
              <a:rPr lang="en-US" smtClean="0"/>
              <a:pPr/>
              <a:t>‹#›</a:t>
            </a:fld>
            <a:endParaRPr lang="en-US" dirty="0"/>
          </a:p>
        </p:txBody>
      </p:sp>
    </p:spTree>
    <p:extLst>
      <p:ext uri="{BB962C8B-B14F-4D97-AF65-F5344CB8AC3E}">
        <p14:creationId xmlns:p14="http://schemas.microsoft.com/office/powerpoint/2010/main" val="1057408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8777D-4CCF-8543-9324-618B98DFBF1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682F782-F127-B847-9656-A5BA94BF3E3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AC92FD3-EA32-F541-833C-EFF4840B161A}"/>
              </a:ext>
            </a:extLst>
          </p:cNvPr>
          <p:cNvSpPr>
            <a:spLocks noGrp="1"/>
          </p:cNvSpPr>
          <p:nvPr>
            <p:ph type="dt" sz="half" idx="10"/>
          </p:nvPr>
        </p:nvSpPr>
        <p:spPr/>
        <p:txBody>
          <a:bodyPr/>
          <a:lstStyle/>
          <a:p>
            <a:fld id="{BB939E05-CC15-204C-B445-EAE8BEB2C69A}" type="datetimeFigureOut">
              <a:rPr lang="en-US" smtClean="0"/>
              <a:t>4/20/2021</a:t>
            </a:fld>
            <a:endParaRPr lang="en-US"/>
          </a:p>
        </p:txBody>
      </p:sp>
      <p:sp>
        <p:nvSpPr>
          <p:cNvPr id="5" name="Footer Placeholder 4">
            <a:extLst>
              <a:ext uri="{FF2B5EF4-FFF2-40B4-BE49-F238E27FC236}">
                <a16:creationId xmlns:a16="http://schemas.microsoft.com/office/drawing/2014/main" id="{7BD2FC90-EA20-8442-BB84-4D8A0B377E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33B8BA-8FEA-F74C-B199-4CDEBE465445}"/>
              </a:ext>
            </a:extLst>
          </p:cNvPr>
          <p:cNvSpPr>
            <a:spLocks noGrp="1"/>
          </p:cNvSpPr>
          <p:nvPr>
            <p:ph type="sldNum" sz="quarter" idx="12"/>
          </p:nvPr>
        </p:nvSpPr>
        <p:spPr/>
        <p:txBody>
          <a:bodyPr/>
          <a:lstStyle/>
          <a:p>
            <a:fld id="{7D1F9258-1A86-1646-B0A7-7DD5CF05500E}" type="slidenum">
              <a:rPr lang="en-US" smtClean="0"/>
              <a:t>‹#›</a:t>
            </a:fld>
            <a:endParaRPr lang="en-US"/>
          </a:p>
        </p:txBody>
      </p:sp>
    </p:spTree>
    <p:extLst>
      <p:ext uri="{BB962C8B-B14F-4D97-AF65-F5344CB8AC3E}">
        <p14:creationId xmlns:p14="http://schemas.microsoft.com/office/powerpoint/2010/main" val="28446486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F1D9E28-DDB3-8045-9390-F2D7EC5EFCF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33A44C4-9C92-6848-817D-27984F15AFF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47F3E2-3273-4D4C-8136-3109C6F6B934}"/>
              </a:ext>
            </a:extLst>
          </p:cNvPr>
          <p:cNvSpPr>
            <a:spLocks noGrp="1"/>
          </p:cNvSpPr>
          <p:nvPr>
            <p:ph type="dt" sz="half" idx="10"/>
          </p:nvPr>
        </p:nvSpPr>
        <p:spPr/>
        <p:txBody>
          <a:bodyPr/>
          <a:lstStyle/>
          <a:p>
            <a:fld id="{BB939E05-CC15-204C-B445-EAE8BEB2C69A}" type="datetimeFigureOut">
              <a:rPr lang="en-US" smtClean="0"/>
              <a:t>4/20/2021</a:t>
            </a:fld>
            <a:endParaRPr lang="en-US"/>
          </a:p>
        </p:txBody>
      </p:sp>
      <p:sp>
        <p:nvSpPr>
          <p:cNvPr id="5" name="Footer Placeholder 4">
            <a:extLst>
              <a:ext uri="{FF2B5EF4-FFF2-40B4-BE49-F238E27FC236}">
                <a16:creationId xmlns:a16="http://schemas.microsoft.com/office/drawing/2014/main" id="{DD556E16-9B75-BA4F-9D7F-1A5B2D9CE7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61E18E-720A-D342-82D3-71E79350D691}"/>
              </a:ext>
            </a:extLst>
          </p:cNvPr>
          <p:cNvSpPr>
            <a:spLocks noGrp="1"/>
          </p:cNvSpPr>
          <p:nvPr>
            <p:ph type="sldNum" sz="quarter" idx="12"/>
          </p:nvPr>
        </p:nvSpPr>
        <p:spPr/>
        <p:txBody>
          <a:bodyPr/>
          <a:lstStyle/>
          <a:p>
            <a:fld id="{7D1F9258-1A86-1646-B0A7-7DD5CF05500E}" type="slidenum">
              <a:rPr lang="en-US" smtClean="0"/>
              <a:t>‹#›</a:t>
            </a:fld>
            <a:endParaRPr lang="en-US"/>
          </a:p>
        </p:txBody>
      </p:sp>
    </p:spTree>
    <p:extLst>
      <p:ext uri="{BB962C8B-B14F-4D97-AF65-F5344CB8AC3E}">
        <p14:creationId xmlns:p14="http://schemas.microsoft.com/office/powerpoint/2010/main" val="731722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5307C-D03D-E045-B48B-0EB5B68E64E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BEE600-0354-B54C-8DDF-E36F8DD5285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33A987-D7D9-E640-B099-B41EAB111B7E}"/>
              </a:ext>
            </a:extLst>
          </p:cNvPr>
          <p:cNvSpPr>
            <a:spLocks noGrp="1"/>
          </p:cNvSpPr>
          <p:nvPr>
            <p:ph type="dt" sz="half" idx="10"/>
          </p:nvPr>
        </p:nvSpPr>
        <p:spPr/>
        <p:txBody>
          <a:bodyPr/>
          <a:lstStyle/>
          <a:p>
            <a:fld id="{BB939E05-CC15-204C-B445-EAE8BEB2C69A}" type="datetimeFigureOut">
              <a:rPr lang="en-US" smtClean="0"/>
              <a:t>4/20/2021</a:t>
            </a:fld>
            <a:endParaRPr lang="en-US"/>
          </a:p>
        </p:txBody>
      </p:sp>
      <p:sp>
        <p:nvSpPr>
          <p:cNvPr id="5" name="Footer Placeholder 4">
            <a:extLst>
              <a:ext uri="{FF2B5EF4-FFF2-40B4-BE49-F238E27FC236}">
                <a16:creationId xmlns:a16="http://schemas.microsoft.com/office/drawing/2014/main" id="{B77CA943-D674-154A-8DB8-20873F422D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89F674-8DB5-6143-A730-2FF2B1846158}"/>
              </a:ext>
            </a:extLst>
          </p:cNvPr>
          <p:cNvSpPr>
            <a:spLocks noGrp="1"/>
          </p:cNvSpPr>
          <p:nvPr>
            <p:ph type="sldNum" sz="quarter" idx="12"/>
          </p:nvPr>
        </p:nvSpPr>
        <p:spPr/>
        <p:txBody>
          <a:bodyPr/>
          <a:lstStyle/>
          <a:p>
            <a:fld id="{7D1F9258-1A86-1646-B0A7-7DD5CF05500E}" type="slidenum">
              <a:rPr lang="en-US" smtClean="0"/>
              <a:t>‹#›</a:t>
            </a:fld>
            <a:endParaRPr lang="en-US"/>
          </a:p>
        </p:txBody>
      </p:sp>
    </p:spTree>
    <p:extLst>
      <p:ext uri="{BB962C8B-B14F-4D97-AF65-F5344CB8AC3E}">
        <p14:creationId xmlns:p14="http://schemas.microsoft.com/office/powerpoint/2010/main" val="1354883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FADFF-ACAC-9843-B458-BE6404B8518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CECAEDB-6297-304F-8027-2A03E833484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D023D09-65B3-7B45-8DFA-9CE552CF2553}"/>
              </a:ext>
            </a:extLst>
          </p:cNvPr>
          <p:cNvSpPr>
            <a:spLocks noGrp="1"/>
          </p:cNvSpPr>
          <p:nvPr>
            <p:ph type="dt" sz="half" idx="10"/>
          </p:nvPr>
        </p:nvSpPr>
        <p:spPr/>
        <p:txBody>
          <a:bodyPr/>
          <a:lstStyle/>
          <a:p>
            <a:fld id="{BB939E05-CC15-204C-B445-EAE8BEB2C69A}" type="datetimeFigureOut">
              <a:rPr lang="en-US" smtClean="0"/>
              <a:t>4/20/2021</a:t>
            </a:fld>
            <a:endParaRPr lang="en-US"/>
          </a:p>
        </p:txBody>
      </p:sp>
      <p:sp>
        <p:nvSpPr>
          <p:cNvPr id="5" name="Footer Placeholder 4">
            <a:extLst>
              <a:ext uri="{FF2B5EF4-FFF2-40B4-BE49-F238E27FC236}">
                <a16:creationId xmlns:a16="http://schemas.microsoft.com/office/drawing/2014/main" id="{7F425418-368A-5F4C-B395-2662380A36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2A67AD-9E4A-3342-BAC8-B48DFF3ED6DA}"/>
              </a:ext>
            </a:extLst>
          </p:cNvPr>
          <p:cNvSpPr>
            <a:spLocks noGrp="1"/>
          </p:cNvSpPr>
          <p:nvPr>
            <p:ph type="sldNum" sz="quarter" idx="12"/>
          </p:nvPr>
        </p:nvSpPr>
        <p:spPr/>
        <p:txBody>
          <a:bodyPr/>
          <a:lstStyle/>
          <a:p>
            <a:fld id="{7D1F9258-1A86-1646-B0A7-7DD5CF05500E}" type="slidenum">
              <a:rPr lang="en-US" smtClean="0"/>
              <a:t>‹#›</a:t>
            </a:fld>
            <a:endParaRPr lang="en-US"/>
          </a:p>
        </p:txBody>
      </p:sp>
    </p:spTree>
    <p:extLst>
      <p:ext uri="{BB962C8B-B14F-4D97-AF65-F5344CB8AC3E}">
        <p14:creationId xmlns:p14="http://schemas.microsoft.com/office/powerpoint/2010/main" val="4039094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D4020-C0E1-FF4E-95C8-99E2B45BEFF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69DAA21-10C8-8F4B-BB35-FF64ACB449E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9DBA89B-AB24-B142-900C-62B5B9CD763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B96C37D-E8F5-2644-825C-46258EC9BCBD}"/>
              </a:ext>
            </a:extLst>
          </p:cNvPr>
          <p:cNvSpPr>
            <a:spLocks noGrp="1"/>
          </p:cNvSpPr>
          <p:nvPr>
            <p:ph type="dt" sz="half" idx="10"/>
          </p:nvPr>
        </p:nvSpPr>
        <p:spPr/>
        <p:txBody>
          <a:bodyPr/>
          <a:lstStyle/>
          <a:p>
            <a:fld id="{BB939E05-CC15-204C-B445-EAE8BEB2C69A}" type="datetimeFigureOut">
              <a:rPr lang="en-US" smtClean="0"/>
              <a:t>4/20/2021</a:t>
            </a:fld>
            <a:endParaRPr lang="en-US"/>
          </a:p>
        </p:txBody>
      </p:sp>
      <p:sp>
        <p:nvSpPr>
          <p:cNvPr id="6" name="Footer Placeholder 5">
            <a:extLst>
              <a:ext uri="{FF2B5EF4-FFF2-40B4-BE49-F238E27FC236}">
                <a16:creationId xmlns:a16="http://schemas.microsoft.com/office/drawing/2014/main" id="{999E7EDE-841E-B34E-967C-7447140FBB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189CFA-2B1C-2D49-BD93-F7D5A0039073}"/>
              </a:ext>
            </a:extLst>
          </p:cNvPr>
          <p:cNvSpPr>
            <a:spLocks noGrp="1"/>
          </p:cNvSpPr>
          <p:nvPr>
            <p:ph type="sldNum" sz="quarter" idx="12"/>
          </p:nvPr>
        </p:nvSpPr>
        <p:spPr/>
        <p:txBody>
          <a:bodyPr/>
          <a:lstStyle/>
          <a:p>
            <a:fld id="{7D1F9258-1A86-1646-B0A7-7DD5CF05500E}" type="slidenum">
              <a:rPr lang="en-US" smtClean="0"/>
              <a:t>‹#›</a:t>
            </a:fld>
            <a:endParaRPr lang="en-US"/>
          </a:p>
        </p:txBody>
      </p:sp>
    </p:spTree>
    <p:extLst>
      <p:ext uri="{BB962C8B-B14F-4D97-AF65-F5344CB8AC3E}">
        <p14:creationId xmlns:p14="http://schemas.microsoft.com/office/powerpoint/2010/main" val="4034461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85C92-587C-B842-882A-7E999922778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DA73C21-B69D-EB41-A392-4E22A7354E8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561397C-D793-9045-BF31-A8637D78B97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FEBA091-D6C6-5449-B235-987F19FB55F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F4C55A8-0B2E-7148-859A-D8B76F8D748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EEA6BB1-70EB-5047-AD00-4DFB3DE8B6CF}"/>
              </a:ext>
            </a:extLst>
          </p:cNvPr>
          <p:cNvSpPr>
            <a:spLocks noGrp="1"/>
          </p:cNvSpPr>
          <p:nvPr>
            <p:ph type="dt" sz="half" idx="10"/>
          </p:nvPr>
        </p:nvSpPr>
        <p:spPr/>
        <p:txBody>
          <a:bodyPr/>
          <a:lstStyle/>
          <a:p>
            <a:fld id="{BB939E05-CC15-204C-B445-EAE8BEB2C69A}" type="datetimeFigureOut">
              <a:rPr lang="en-US" smtClean="0"/>
              <a:t>4/20/2021</a:t>
            </a:fld>
            <a:endParaRPr lang="en-US"/>
          </a:p>
        </p:txBody>
      </p:sp>
      <p:sp>
        <p:nvSpPr>
          <p:cNvPr id="8" name="Footer Placeholder 7">
            <a:extLst>
              <a:ext uri="{FF2B5EF4-FFF2-40B4-BE49-F238E27FC236}">
                <a16:creationId xmlns:a16="http://schemas.microsoft.com/office/drawing/2014/main" id="{867EF738-8F07-F448-9AD0-4FECAC6CAE2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7301B1F-2F3C-D94A-AE87-03C50DF28B71}"/>
              </a:ext>
            </a:extLst>
          </p:cNvPr>
          <p:cNvSpPr>
            <a:spLocks noGrp="1"/>
          </p:cNvSpPr>
          <p:nvPr>
            <p:ph type="sldNum" sz="quarter" idx="12"/>
          </p:nvPr>
        </p:nvSpPr>
        <p:spPr/>
        <p:txBody>
          <a:bodyPr/>
          <a:lstStyle/>
          <a:p>
            <a:fld id="{7D1F9258-1A86-1646-B0A7-7DD5CF05500E}" type="slidenum">
              <a:rPr lang="en-US" smtClean="0"/>
              <a:t>‹#›</a:t>
            </a:fld>
            <a:endParaRPr lang="en-US"/>
          </a:p>
        </p:txBody>
      </p:sp>
    </p:spTree>
    <p:extLst>
      <p:ext uri="{BB962C8B-B14F-4D97-AF65-F5344CB8AC3E}">
        <p14:creationId xmlns:p14="http://schemas.microsoft.com/office/powerpoint/2010/main" val="2195297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A56F0-CD86-FD43-B3E1-2FF07B03FD6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4C03D13-7D7B-874F-8C4C-2EEC3A3BDC33}"/>
              </a:ext>
            </a:extLst>
          </p:cNvPr>
          <p:cNvSpPr>
            <a:spLocks noGrp="1"/>
          </p:cNvSpPr>
          <p:nvPr>
            <p:ph type="dt" sz="half" idx="10"/>
          </p:nvPr>
        </p:nvSpPr>
        <p:spPr/>
        <p:txBody>
          <a:bodyPr/>
          <a:lstStyle/>
          <a:p>
            <a:fld id="{BB939E05-CC15-204C-B445-EAE8BEB2C69A}" type="datetimeFigureOut">
              <a:rPr lang="en-US" smtClean="0"/>
              <a:t>4/20/2021</a:t>
            </a:fld>
            <a:endParaRPr lang="en-US"/>
          </a:p>
        </p:txBody>
      </p:sp>
      <p:sp>
        <p:nvSpPr>
          <p:cNvPr id="4" name="Footer Placeholder 3">
            <a:extLst>
              <a:ext uri="{FF2B5EF4-FFF2-40B4-BE49-F238E27FC236}">
                <a16:creationId xmlns:a16="http://schemas.microsoft.com/office/drawing/2014/main" id="{BDCD69E8-4A5A-F04F-B1A9-EAE10E175C5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FE4271A-E271-514A-95DD-DE4A6F39A5CA}"/>
              </a:ext>
            </a:extLst>
          </p:cNvPr>
          <p:cNvSpPr>
            <a:spLocks noGrp="1"/>
          </p:cNvSpPr>
          <p:nvPr>
            <p:ph type="sldNum" sz="quarter" idx="12"/>
          </p:nvPr>
        </p:nvSpPr>
        <p:spPr/>
        <p:txBody>
          <a:bodyPr/>
          <a:lstStyle/>
          <a:p>
            <a:fld id="{7D1F9258-1A86-1646-B0A7-7DD5CF05500E}" type="slidenum">
              <a:rPr lang="en-US" smtClean="0"/>
              <a:t>‹#›</a:t>
            </a:fld>
            <a:endParaRPr lang="en-US"/>
          </a:p>
        </p:txBody>
      </p:sp>
    </p:spTree>
    <p:extLst>
      <p:ext uri="{BB962C8B-B14F-4D97-AF65-F5344CB8AC3E}">
        <p14:creationId xmlns:p14="http://schemas.microsoft.com/office/powerpoint/2010/main" val="16938668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C9E4EFF-CAAB-B642-B225-22559FDC8415}"/>
              </a:ext>
            </a:extLst>
          </p:cNvPr>
          <p:cNvSpPr>
            <a:spLocks noGrp="1"/>
          </p:cNvSpPr>
          <p:nvPr>
            <p:ph type="dt" sz="half" idx="10"/>
          </p:nvPr>
        </p:nvSpPr>
        <p:spPr/>
        <p:txBody>
          <a:bodyPr/>
          <a:lstStyle/>
          <a:p>
            <a:fld id="{BB939E05-CC15-204C-B445-EAE8BEB2C69A}" type="datetimeFigureOut">
              <a:rPr lang="en-US" smtClean="0"/>
              <a:t>4/20/2021</a:t>
            </a:fld>
            <a:endParaRPr lang="en-US"/>
          </a:p>
        </p:txBody>
      </p:sp>
      <p:sp>
        <p:nvSpPr>
          <p:cNvPr id="3" name="Footer Placeholder 2">
            <a:extLst>
              <a:ext uri="{FF2B5EF4-FFF2-40B4-BE49-F238E27FC236}">
                <a16:creationId xmlns:a16="http://schemas.microsoft.com/office/drawing/2014/main" id="{6DF1C211-3B5F-5E43-9B65-FF202ADF08D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503BFB3-F2F4-0049-ACF1-A857A5E2B15B}"/>
              </a:ext>
            </a:extLst>
          </p:cNvPr>
          <p:cNvSpPr>
            <a:spLocks noGrp="1"/>
          </p:cNvSpPr>
          <p:nvPr>
            <p:ph type="sldNum" sz="quarter" idx="12"/>
          </p:nvPr>
        </p:nvSpPr>
        <p:spPr/>
        <p:txBody>
          <a:bodyPr/>
          <a:lstStyle/>
          <a:p>
            <a:fld id="{7D1F9258-1A86-1646-B0A7-7DD5CF05500E}" type="slidenum">
              <a:rPr lang="en-US" smtClean="0"/>
              <a:t>‹#›</a:t>
            </a:fld>
            <a:endParaRPr lang="en-US"/>
          </a:p>
        </p:txBody>
      </p:sp>
    </p:spTree>
    <p:extLst>
      <p:ext uri="{BB962C8B-B14F-4D97-AF65-F5344CB8AC3E}">
        <p14:creationId xmlns:p14="http://schemas.microsoft.com/office/powerpoint/2010/main" val="12213313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3B98B-B8D1-A54A-884B-1001D6BA2EE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99556BA-E0F1-6249-9798-23F960DDCB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F0EA488-37C8-3743-B18F-D8BFA4AEB4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26F9C96-ACC2-9249-8808-CDC35E790405}"/>
              </a:ext>
            </a:extLst>
          </p:cNvPr>
          <p:cNvSpPr>
            <a:spLocks noGrp="1"/>
          </p:cNvSpPr>
          <p:nvPr>
            <p:ph type="dt" sz="half" idx="10"/>
          </p:nvPr>
        </p:nvSpPr>
        <p:spPr/>
        <p:txBody>
          <a:bodyPr/>
          <a:lstStyle/>
          <a:p>
            <a:fld id="{BB939E05-CC15-204C-B445-EAE8BEB2C69A}" type="datetimeFigureOut">
              <a:rPr lang="en-US" smtClean="0"/>
              <a:t>4/20/2021</a:t>
            </a:fld>
            <a:endParaRPr lang="en-US"/>
          </a:p>
        </p:txBody>
      </p:sp>
      <p:sp>
        <p:nvSpPr>
          <p:cNvPr id="6" name="Footer Placeholder 5">
            <a:extLst>
              <a:ext uri="{FF2B5EF4-FFF2-40B4-BE49-F238E27FC236}">
                <a16:creationId xmlns:a16="http://schemas.microsoft.com/office/drawing/2014/main" id="{139C3AEE-B618-694B-8F62-D272BBE4137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34AFE41-F228-694B-877F-D32E812B4667}"/>
              </a:ext>
            </a:extLst>
          </p:cNvPr>
          <p:cNvSpPr>
            <a:spLocks noGrp="1"/>
          </p:cNvSpPr>
          <p:nvPr>
            <p:ph type="sldNum" sz="quarter" idx="12"/>
          </p:nvPr>
        </p:nvSpPr>
        <p:spPr/>
        <p:txBody>
          <a:bodyPr/>
          <a:lstStyle/>
          <a:p>
            <a:fld id="{7D1F9258-1A86-1646-B0A7-7DD5CF05500E}" type="slidenum">
              <a:rPr lang="en-US" smtClean="0"/>
              <a:t>‹#›</a:t>
            </a:fld>
            <a:endParaRPr lang="en-US"/>
          </a:p>
        </p:txBody>
      </p:sp>
    </p:spTree>
    <p:extLst>
      <p:ext uri="{BB962C8B-B14F-4D97-AF65-F5344CB8AC3E}">
        <p14:creationId xmlns:p14="http://schemas.microsoft.com/office/powerpoint/2010/main" val="902758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A105CC-F663-2E49-ACDC-FA24B8056B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21ADAB4-6919-E54F-B017-F5AD201CCBA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68083A38-ADAD-7344-B505-4B388A9662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CC786EC-51F9-3C49-A72C-44B48E6A1ABE}"/>
              </a:ext>
            </a:extLst>
          </p:cNvPr>
          <p:cNvSpPr>
            <a:spLocks noGrp="1"/>
          </p:cNvSpPr>
          <p:nvPr>
            <p:ph type="dt" sz="half" idx="10"/>
          </p:nvPr>
        </p:nvSpPr>
        <p:spPr/>
        <p:txBody>
          <a:bodyPr/>
          <a:lstStyle/>
          <a:p>
            <a:fld id="{BB939E05-CC15-204C-B445-EAE8BEB2C69A}" type="datetimeFigureOut">
              <a:rPr lang="en-US" smtClean="0"/>
              <a:t>4/20/2021</a:t>
            </a:fld>
            <a:endParaRPr lang="en-US"/>
          </a:p>
        </p:txBody>
      </p:sp>
      <p:sp>
        <p:nvSpPr>
          <p:cNvPr id="6" name="Footer Placeholder 5">
            <a:extLst>
              <a:ext uri="{FF2B5EF4-FFF2-40B4-BE49-F238E27FC236}">
                <a16:creationId xmlns:a16="http://schemas.microsoft.com/office/drawing/2014/main" id="{463DDA85-FABB-574E-8BE7-17228B1F1B2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CB31764-1A57-EA4B-BF66-8EED9ADDE9AE}"/>
              </a:ext>
            </a:extLst>
          </p:cNvPr>
          <p:cNvSpPr>
            <a:spLocks noGrp="1"/>
          </p:cNvSpPr>
          <p:nvPr>
            <p:ph type="sldNum" sz="quarter" idx="12"/>
          </p:nvPr>
        </p:nvSpPr>
        <p:spPr/>
        <p:txBody>
          <a:bodyPr/>
          <a:lstStyle/>
          <a:p>
            <a:fld id="{7D1F9258-1A86-1646-B0A7-7DD5CF05500E}" type="slidenum">
              <a:rPr lang="en-US" smtClean="0"/>
              <a:t>‹#›</a:t>
            </a:fld>
            <a:endParaRPr lang="en-US"/>
          </a:p>
        </p:txBody>
      </p:sp>
    </p:spTree>
    <p:extLst>
      <p:ext uri="{BB962C8B-B14F-4D97-AF65-F5344CB8AC3E}">
        <p14:creationId xmlns:p14="http://schemas.microsoft.com/office/powerpoint/2010/main" val="2212862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6A6192-BB0F-ED48-A587-894FE17FC5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B2D2EE4-7392-EA47-80E2-C8BDA2C05DF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925A12CD-8DC7-C841-8744-2CEAD78355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939E05-CC15-204C-B445-EAE8BEB2C69A}" type="datetimeFigureOut">
              <a:rPr lang="en-US" smtClean="0"/>
              <a:t>4/20/2021</a:t>
            </a:fld>
            <a:endParaRPr lang="en-US"/>
          </a:p>
        </p:txBody>
      </p:sp>
      <p:sp>
        <p:nvSpPr>
          <p:cNvPr id="5" name="Footer Placeholder 4">
            <a:extLst>
              <a:ext uri="{FF2B5EF4-FFF2-40B4-BE49-F238E27FC236}">
                <a16:creationId xmlns:a16="http://schemas.microsoft.com/office/drawing/2014/main" id="{A1D6DF31-3CB8-334A-A718-75A7631818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AMAZON CONFIDENTIAL</a:t>
            </a:r>
          </a:p>
        </p:txBody>
      </p:sp>
      <p:sp>
        <p:nvSpPr>
          <p:cNvPr id="6" name="Slide Number Placeholder 5">
            <a:extLst>
              <a:ext uri="{FF2B5EF4-FFF2-40B4-BE49-F238E27FC236}">
                <a16:creationId xmlns:a16="http://schemas.microsoft.com/office/drawing/2014/main" id="{8BD02A58-88AA-8646-8417-7BC09B0241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1F9258-1A86-1646-B0A7-7DD5CF05500E}" type="slidenum">
              <a:rPr lang="en-US" smtClean="0"/>
              <a:t>‹#›</a:t>
            </a:fld>
            <a:endParaRPr lang="en-US"/>
          </a:p>
        </p:txBody>
      </p:sp>
    </p:spTree>
    <p:extLst>
      <p:ext uri="{BB962C8B-B14F-4D97-AF65-F5344CB8AC3E}">
        <p14:creationId xmlns:p14="http://schemas.microsoft.com/office/powerpoint/2010/main" val="32264952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i="0" kern="1200">
          <a:solidFill>
            <a:schemeClr val="tx1"/>
          </a:solidFill>
          <a:latin typeface="Amazon Ember Display Heavy" panose="020F0603020204020204" pitchFamily="34" charset="0"/>
          <a:ea typeface="Amazon Ember Display Heavy" panose="020F0603020204020204" pitchFamily="34" charset="0"/>
          <a:cs typeface="Amazon Ember Display Heavy" panose="020F06030202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mazon Ember Medium" panose="020B0603020204020204" pitchFamily="34" charset="0"/>
          <a:ea typeface="Amazon Ember Medium" panose="020B0603020204020204" pitchFamily="34" charset="0"/>
          <a:cs typeface="Amazon Ember Medium" panose="020B06030202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mazon Ember Medium" panose="020B0603020204020204" pitchFamily="34" charset="0"/>
          <a:ea typeface="Amazon Ember Medium" panose="020B0603020204020204" pitchFamily="34" charset="0"/>
          <a:cs typeface="Amazon Ember Medium" panose="020B06030202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mazon Ember Medium" panose="020B0603020204020204" pitchFamily="34" charset="0"/>
          <a:ea typeface="Amazon Ember Medium" panose="020B0603020204020204" pitchFamily="34" charset="0"/>
          <a:cs typeface="Amazon Ember Medium" panose="020B06030202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mazon Ember Medium" panose="020B0603020204020204" pitchFamily="34" charset="0"/>
          <a:ea typeface="Amazon Ember Medium" panose="020B0603020204020204" pitchFamily="34" charset="0"/>
          <a:cs typeface="Amazon Ember Medium" panose="020B06030202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mazon Ember Medium" panose="020B0603020204020204" pitchFamily="34" charset="0"/>
          <a:ea typeface="Amazon Ember Medium" panose="020B0603020204020204" pitchFamily="34" charset="0"/>
          <a:cs typeface="Amazon Ember Medium" panose="020B06030202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9.png"/><Relationship Id="rId18" Type="http://schemas.openxmlformats.org/officeDocument/2006/relationships/image" Target="../media/image1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23.png"/><Relationship Id="rId17" Type="http://schemas.openxmlformats.org/officeDocument/2006/relationships/image" Target="../media/image26.png"/><Relationship Id="rId2" Type="http://schemas.openxmlformats.org/officeDocument/2006/relationships/notesSlide" Target="../notesSlides/notesSlide10.xml"/><Relationship Id="rId16" Type="http://schemas.openxmlformats.org/officeDocument/2006/relationships/image" Target="../media/image12.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png"/><Relationship Id="rId15" Type="http://schemas.openxmlformats.org/officeDocument/2006/relationships/image" Target="../media/image11.png"/><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25.png"/><Relationship Id="rId14" Type="http://schemas.openxmlformats.org/officeDocument/2006/relationships/image" Target="../media/image10.png"/></Relationships>
</file>

<file path=ppt/slides/_rels/slide1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9.png"/><Relationship Id="rId18" Type="http://schemas.openxmlformats.org/officeDocument/2006/relationships/image" Target="../media/image1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23.png"/><Relationship Id="rId17" Type="http://schemas.openxmlformats.org/officeDocument/2006/relationships/image" Target="../media/image26.png"/><Relationship Id="rId2" Type="http://schemas.openxmlformats.org/officeDocument/2006/relationships/notesSlide" Target="../notesSlides/notesSlide17.xml"/><Relationship Id="rId16" Type="http://schemas.openxmlformats.org/officeDocument/2006/relationships/image" Target="../media/image12.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png"/><Relationship Id="rId15" Type="http://schemas.openxmlformats.org/officeDocument/2006/relationships/image" Target="../media/image11.png"/><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25.png"/><Relationship Id="rId1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20.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29.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emf"/><Relationship Id="rId9" Type="http://schemas.openxmlformats.org/officeDocument/2006/relationships/image" Target="../media/image22.jpeg"/></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7.png"/><Relationship Id="rId12"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4.png"/><Relationship Id="rId5" Type="http://schemas.openxmlformats.org/officeDocument/2006/relationships/image" Target="../media/image5.png"/><Relationship Id="rId10" Type="http://schemas.openxmlformats.org/officeDocument/2006/relationships/image" Target="../media/image23.png"/><Relationship Id="rId4" Type="http://schemas.openxmlformats.org/officeDocument/2006/relationships/image" Target="../media/image3.png"/><Relationship Id="rId9"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10050E4-8C17-0047-A618-9C4D7C9939F1}"/>
              </a:ext>
            </a:extLst>
          </p:cNvPr>
          <p:cNvPicPr>
            <a:picLocks noChangeAspect="1"/>
          </p:cNvPicPr>
          <p:nvPr/>
        </p:nvPicPr>
        <p:blipFill>
          <a:blip r:embed="rId3"/>
          <a:stretch>
            <a:fillRect/>
          </a:stretch>
        </p:blipFill>
        <p:spPr>
          <a:xfrm>
            <a:off x="3627210" y="654450"/>
            <a:ext cx="779990" cy="736600"/>
          </a:xfrm>
          <a:prstGeom prst="rect">
            <a:avLst/>
          </a:prstGeom>
        </p:spPr>
      </p:pic>
      <p:pic>
        <p:nvPicPr>
          <p:cNvPr id="10" name="Picture 9">
            <a:extLst>
              <a:ext uri="{FF2B5EF4-FFF2-40B4-BE49-F238E27FC236}">
                <a16:creationId xmlns:a16="http://schemas.microsoft.com/office/drawing/2014/main" id="{25A2D155-94AC-3641-9E01-EEC6540AA8B3}"/>
              </a:ext>
            </a:extLst>
          </p:cNvPr>
          <p:cNvPicPr>
            <a:picLocks noChangeAspect="1"/>
          </p:cNvPicPr>
          <p:nvPr/>
        </p:nvPicPr>
        <p:blipFill>
          <a:blip r:embed="rId4"/>
          <a:stretch>
            <a:fillRect/>
          </a:stretch>
        </p:blipFill>
        <p:spPr>
          <a:xfrm>
            <a:off x="472374" y="4193926"/>
            <a:ext cx="870213" cy="854529"/>
          </a:xfrm>
          <a:prstGeom prst="rect">
            <a:avLst/>
          </a:prstGeom>
        </p:spPr>
      </p:pic>
      <p:pic>
        <p:nvPicPr>
          <p:cNvPr id="12" name="Picture 11">
            <a:extLst>
              <a:ext uri="{FF2B5EF4-FFF2-40B4-BE49-F238E27FC236}">
                <a16:creationId xmlns:a16="http://schemas.microsoft.com/office/drawing/2014/main" id="{78299471-B847-0E46-80B0-130EE390278C}"/>
              </a:ext>
            </a:extLst>
          </p:cNvPr>
          <p:cNvPicPr>
            <a:picLocks noChangeAspect="1"/>
          </p:cNvPicPr>
          <p:nvPr/>
        </p:nvPicPr>
        <p:blipFill>
          <a:blip r:embed="rId5"/>
          <a:stretch>
            <a:fillRect/>
          </a:stretch>
        </p:blipFill>
        <p:spPr>
          <a:xfrm>
            <a:off x="907480" y="-10775"/>
            <a:ext cx="999134" cy="800100"/>
          </a:xfrm>
          <a:prstGeom prst="rect">
            <a:avLst/>
          </a:prstGeom>
        </p:spPr>
      </p:pic>
      <p:pic>
        <p:nvPicPr>
          <p:cNvPr id="14" name="Picture 13">
            <a:extLst>
              <a:ext uri="{FF2B5EF4-FFF2-40B4-BE49-F238E27FC236}">
                <a16:creationId xmlns:a16="http://schemas.microsoft.com/office/drawing/2014/main" id="{B9C43DFB-DC63-1E49-893A-5C8086E23C91}"/>
              </a:ext>
            </a:extLst>
          </p:cNvPr>
          <p:cNvPicPr>
            <a:picLocks noChangeAspect="1"/>
          </p:cNvPicPr>
          <p:nvPr/>
        </p:nvPicPr>
        <p:blipFill>
          <a:blip r:embed="rId6"/>
          <a:stretch>
            <a:fillRect/>
          </a:stretch>
        </p:blipFill>
        <p:spPr>
          <a:xfrm>
            <a:off x="7756147" y="6108345"/>
            <a:ext cx="715424" cy="685800"/>
          </a:xfrm>
          <a:prstGeom prst="rect">
            <a:avLst/>
          </a:prstGeom>
        </p:spPr>
      </p:pic>
      <p:pic>
        <p:nvPicPr>
          <p:cNvPr id="18" name="Picture 17">
            <a:extLst>
              <a:ext uri="{FF2B5EF4-FFF2-40B4-BE49-F238E27FC236}">
                <a16:creationId xmlns:a16="http://schemas.microsoft.com/office/drawing/2014/main" id="{0E3805F0-AE52-614A-910D-FD9EFFCE16B7}"/>
              </a:ext>
            </a:extLst>
          </p:cNvPr>
          <p:cNvPicPr>
            <a:picLocks noChangeAspect="1"/>
          </p:cNvPicPr>
          <p:nvPr/>
        </p:nvPicPr>
        <p:blipFill>
          <a:blip r:embed="rId7"/>
          <a:stretch>
            <a:fillRect/>
          </a:stretch>
        </p:blipFill>
        <p:spPr>
          <a:xfrm>
            <a:off x="313681" y="5864928"/>
            <a:ext cx="531643" cy="698500"/>
          </a:xfrm>
          <a:prstGeom prst="rect">
            <a:avLst/>
          </a:prstGeom>
        </p:spPr>
      </p:pic>
      <p:pic>
        <p:nvPicPr>
          <p:cNvPr id="20" name="Picture 19">
            <a:extLst>
              <a:ext uri="{FF2B5EF4-FFF2-40B4-BE49-F238E27FC236}">
                <a16:creationId xmlns:a16="http://schemas.microsoft.com/office/drawing/2014/main" id="{799CC2D8-E980-DE4B-AE99-0A0151214577}"/>
              </a:ext>
            </a:extLst>
          </p:cNvPr>
          <p:cNvPicPr>
            <a:picLocks noChangeAspect="1"/>
          </p:cNvPicPr>
          <p:nvPr/>
        </p:nvPicPr>
        <p:blipFill>
          <a:blip r:embed="rId8"/>
          <a:stretch>
            <a:fillRect/>
          </a:stretch>
        </p:blipFill>
        <p:spPr>
          <a:xfrm>
            <a:off x="9421888" y="383866"/>
            <a:ext cx="883487" cy="541169"/>
          </a:xfrm>
          <a:prstGeom prst="rect">
            <a:avLst/>
          </a:prstGeom>
        </p:spPr>
      </p:pic>
      <p:pic>
        <p:nvPicPr>
          <p:cNvPr id="24" name="Picture 23">
            <a:extLst>
              <a:ext uri="{FF2B5EF4-FFF2-40B4-BE49-F238E27FC236}">
                <a16:creationId xmlns:a16="http://schemas.microsoft.com/office/drawing/2014/main" id="{CC2EBB42-770D-A944-A903-BE0F73355EE7}"/>
              </a:ext>
            </a:extLst>
          </p:cNvPr>
          <p:cNvPicPr>
            <a:picLocks noChangeAspect="1"/>
          </p:cNvPicPr>
          <p:nvPr/>
        </p:nvPicPr>
        <p:blipFill>
          <a:blip r:embed="rId9"/>
          <a:stretch>
            <a:fillRect/>
          </a:stretch>
        </p:blipFill>
        <p:spPr>
          <a:xfrm>
            <a:off x="294690" y="1883625"/>
            <a:ext cx="748753" cy="659494"/>
          </a:xfrm>
          <a:prstGeom prst="rect">
            <a:avLst/>
          </a:prstGeom>
        </p:spPr>
      </p:pic>
      <p:pic>
        <p:nvPicPr>
          <p:cNvPr id="26" name="Picture 25">
            <a:extLst>
              <a:ext uri="{FF2B5EF4-FFF2-40B4-BE49-F238E27FC236}">
                <a16:creationId xmlns:a16="http://schemas.microsoft.com/office/drawing/2014/main" id="{7A033D14-D822-FE48-8AF0-19EA34BC337C}"/>
              </a:ext>
            </a:extLst>
          </p:cNvPr>
          <p:cNvPicPr>
            <a:picLocks noChangeAspect="1"/>
          </p:cNvPicPr>
          <p:nvPr/>
        </p:nvPicPr>
        <p:blipFill>
          <a:blip r:embed="rId10"/>
          <a:stretch>
            <a:fillRect/>
          </a:stretch>
        </p:blipFill>
        <p:spPr>
          <a:xfrm>
            <a:off x="2701218" y="5761513"/>
            <a:ext cx="622198" cy="905330"/>
          </a:xfrm>
          <a:prstGeom prst="rect">
            <a:avLst/>
          </a:prstGeom>
        </p:spPr>
      </p:pic>
      <p:pic>
        <p:nvPicPr>
          <p:cNvPr id="32" name="Picture 31">
            <a:extLst>
              <a:ext uri="{FF2B5EF4-FFF2-40B4-BE49-F238E27FC236}">
                <a16:creationId xmlns:a16="http://schemas.microsoft.com/office/drawing/2014/main" id="{984F96EB-63FE-844B-B263-8CCA6A8FE484}"/>
              </a:ext>
            </a:extLst>
          </p:cNvPr>
          <p:cNvPicPr>
            <a:picLocks noChangeAspect="1"/>
          </p:cNvPicPr>
          <p:nvPr/>
        </p:nvPicPr>
        <p:blipFill>
          <a:blip r:embed="rId11"/>
          <a:stretch>
            <a:fillRect/>
          </a:stretch>
        </p:blipFill>
        <p:spPr>
          <a:xfrm>
            <a:off x="6328631" y="-15142"/>
            <a:ext cx="792317" cy="764363"/>
          </a:xfrm>
          <a:prstGeom prst="rect">
            <a:avLst/>
          </a:prstGeom>
        </p:spPr>
      </p:pic>
      <p:pic>
        <p:nvPicPr>
          <p:cNvPr id="34" name="Picture 33">
            <a:extLst>
              <a:ext uri="{FF2B5EF4-FFF2-40B4-BE49-F238E27FC236}">
                <a16:creationId xmlns:a16="http://schemas.microsoft.com/office/drawing/2014/main" id="{6877BA91-1710-194B-AE27-CD99E73002FC}"/>
              </a:ext>
            </a:extLst>
          </p:cNvPr>
          <p:cNvPicPr>
            <a:picLocks noChangeAspect="1"/>
          </p:cNvPicPr>
          <p:nvPr/>
        </p:nvPicPr>
        <p:blipFill>
          <a:blip r:embed="rId12"/>
          <a:stretch>
            <a:fillRect/>
          </a:stretch>
        </p:blipFill>
        <p:spPr>
          <a:xfrm>
            <a:off x="5016033" y="5331982"/>
            <a:ext cx="762027" cy="757085"/>
          </a:xfrm>
          <a:prstGeom prst="rect">
            <a:avLst/>
          </a:prstGeom>
        </p:spPr>
      </p:pic>
      <p:pic>
        <p:nvPicPr>
          <p:cNvPr id="36" name="Picture 35">
            <a:extLst>
              <a:ext uri="{FF2B5EF4-FFF2-40B4-BE49-F238E27FC236}">
                <a16:creationId xmlns:a16="http://schemas.microsoft.com/office/drawing/2014/main" id="{3A014096-6780-ED43-A759-0444A881FFF5}"/>
              </a:ext>
            </a:extLst>
          </p:cNvPr>
          <p:cNvPicPr>
            <a:picLocks noChangeAspect="1"/>
          </p:cNvPicPr>
          <p:nvPr/>
        </p:nvPicPr>
        <p:blipFill>
          <a:blip r:embed="rId13"/>
          <a:stretch>
            <a:fillRect/>
          </a:stretch>
        </p:blipFill>
        <p:spPr>
          <a:xfrm>
            <a:off x="10740382" y="4253897"/>
            <a:ext cx="893091" cy="843410"/>
          </a:xfrm>
          <a:prstGeom prst="rect">
            <a:avLst/>
          </a:prstGeom>
        </p:spPr>
      </p:pic>
      <p:pic>
        <p:nvPicPr>
          <p:cNvPr id="38" name="Picture 37">
            <a:extLst>
              <a:ext uri="{FF2B5EF4-FFF2-40B4-BE49-F238E27FC236}">
                <a16:creationId xmlns:a16="http://schemas.microsoft.com/office/drawing/2014/main" id="{DAA8CE7F-F2D7-B34E-8BEC-E94C1563E88A}"/>
              </a:ext>
            </a:extLst>
          </p:cNvPr>
          <p:cNvPicPr>
            <a:picLocks noChangeAspect="1"/>
          </p:cNvPicPr>
          <p:nvPr/>
        </p:nvPicPr>
        <p:blipFill rotWithShape="1">
          <a:blip r:embed="rId14"/>
          <a:srcRect r="29648"/>
          <a:stretch/>
        </p:blipFill>
        <p:spPr>
          <a:xfrm>
            <a:off x="11413087" y="789325"/>
            <a:ext cx="778913" cy="886609"/>
          </a:xfrm>
          <a:prstGeom prst="rect">
            <a:avLst/>
          </a:prstGeom>
        </p:spPr>
      </p:pic>
      <p:pic>
        <p:nvPicPr>
          <p:cNvPr id="2" name="Picture 1"/>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595822" y="953364"/>
            <a:ext cx="8891325" cy="3846893"/>
          </a:xfrm>
          <a:prstGeom prst="rect">
            <a:avLst/>
          </a:prstGeom>
        </p:spPr>
      </p:pic>
      <p:pic>
        <p:nvPicPr>
          <p:cNvPr id="3" name="Picture 2"/>
          <p:cNvPicPr>
            <a:picLocks noChangeAspect="1"/>
          </p:cNvPicPr>
          <p:nvPr/>
        </p:nvPicPr>
        <p:blipFill>
          <a:blip r:embed="rId16"/>
          <a:stretch>
            <a:fillRect/>
          </a:stretch>
        </p:blipFill>
        <p:spPr>
          <a:xfrm>
            <a:off x="10833574" y="2213372"/>
            <a:ext cx="999831" cy="798645"/>
          </a:xfrm>
          <a:prstGeom prst="rect">
            <a:avLst/>
          </a:prstGeom>
        </p:spPr>
      </p:pic>
      <p:sp>
        <p:nvSpPr>
          <p:cNvPr id="4" name="TextBox 3"/>
          <p:cNvSpPr txBox="1"/>
          <p:nvPr/>
        </p:nvSpPr>
        <p:spPr>
          <a:xfrm>
            <a:off x="7227518" y="4800257"/>
            <a:ext cx="2392471" cy="646331"/>
          </a:xfrm>
          <a:prstGeom prst="rect">
            <a:avLst/>
          </a:prstGeom>
          <a:noFill/>
        </p:spPr>
        <p:txBody>
          <a:bodyPr wrap="square" rtlCol="0">
            <a:spAutoFit/>
          </a:bodyPr>
          <a:lstStyle/>
          <a:p>
            <a:r>
              <a:rPr lang="en-GB" sz="3600" b="1" dirty="0" smtClean="0">
                <a:solidFill>
                  <a:schemeClr val="bg1"/>
                </a:solidFill>
                <a:latin typeface="Amazon Ember Display Heavy" panose="020F0803020204020204" pitchFamily="34" charset="0"/>
                <a:ea typeface="Amazon Ember Display Heavy" panose="020F0803020204020204" pitchFamily="34" charset="0"/>
                <a:cs typeface="Amazon Ember Display Heavy" panose="020F0803020204020204" pitchFamily="34" charset="0"/>
              </a:rPr>
              <a:t>Part 1</a:t>
            </a:r>
            <a:endParaRPr lang="en-GB" sz="3600" b="1" dirty="0">
              <a:solidFill>
                <a:schemeClr val="bg1"/>
              </a:solidFill>
              <a:latin typeface="Amazon Ember Display Heavy" panose="020F0803020204020204" pitchFamily="34" charset="0"/>
              <a:ea typeface="Amazon Ember Display Heavy" panose="020F0803020204020204" pitchFamily="34" charset="0"/>
              <a:cs typeface="Amazon Ember Display Heavy" panose="020F0803020204020204" pitchFamily="34" charset="0"/>
            </a:endParaRPr>
          </a:p>
        </p:txBody>
      </p:sp>
    </p:spTree>
    <p:extLst>
      <p:ext uri="{BB962C8B-B14F-4D97-AF65-F5344CB8AC3E}">
        <p14:creationId xmlns:p14="http://schemas.microsoft.com/office/powerpoint/2010/main" val="20326741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10050E4-8C17-0047-A618-9C4D7C9939F1}"/>
              </a:ext>
            </a:extLst>
          </p:cNvPr>
          <p:cNvPicPr>
            <a:picLocks noChangeAspect="1"/>
          </p:cNvPicPr>
          <p:nvPr/>
        </p:nvPicPr>
        <p:blipFill>
          <a:blip r:embed="rId3"/>
          <a:stretch>
            <a:fillRect/>
          </a:stretch>
        </p:blipFill>
        <p:spPr>
          <a:xfrm>
            <a:off x="152400" y="147562"/>
            <a:ext cx="1039986" cy="982133"/>
          </a:xfrm>
          <a:prstGeom prst="rect">
            <a:avLst/>
          </a:prstGeom>
        </p:spPr>
      </p:pic>
      <p:pic>
        <p:nvPicPr>
          <p:cNvPr id="10" name="Picture 9">
            <a:extLst>
              <a:ext uri="{FF2B5EF4-FFF2-40B4-BE49-F238E27FC236}">
                <a16:creationId xmlns:a16="http://schemas.microsoft.com/office/drawing/2014/main" id="{25A2D155-94AC-3641-9E01-EEC6540AA8B3}"/>
              </a:ext>
            </a:extLst>
          </p:cNvPr>
          <p:cNvPicPr>
            <a:picLocks noChangeAspect="1"/>
          </p:cNvPicPr>
          <p:nvPr/>
        </p:nvPicPr>
        <p:blipFill>
          <a:blip r:embed="rId4"/>
          <a:stretch>
            <a:fillRect/>
          </a:stretch>
        </p:blipFill>
        <p:spPr>
          <a:xfrm>
            <a:off x="2129930" y="503162"/>
            <a:ext cx="1160284" cy="1139372"/>
          </a:xfrm>
          <a:prstGeom prst="rect">
            <a:avLst/>
          </a:prstGeom>
        </p:spPr>
      </p:pic>
      <p:pic>
        <p:nvPicPr>
          <p:cNvPr id="12" name="Picture 11">
            <a:extLst>
              <a:ext uri="{FF2B5EF4-FFF2-40B4-BE49-F238E27FC236}">
                <a16:creationId xmlns:a16="http://schemas.microsoft.com/office/drawing/2014/main" id="{78299471-B847-0E46-80B0-130EE390278C}"/>
              </a:ext>
            </a:extLst>
          </p:cNvPr>
          <p:cNvPicPr>
            <a:picLocks noChangeAspect="1"/>
          </p:cNvPicPr>
          <p:nvPr/>
        </p:nvPicPr>
        <p:blipFill>
          <a:blip r:embed="rId5"/>
          <a:stretch>
            <a:fillRect/>
          </a:stretch>
        </p:blipFill>
        <p:spPr>
          <a:xfrm>
            <a:off x="2062198" y="4334933"/>
            <a:ext cx="1332179" cy="1066800"/>
          </a:xfrm>
          <a:prstGeom prst="rect">
            <a:avLst/>
          </a:prstGeom>
        </p:spPr>
      </p:pic>
      <p:pic>
        <p:nvPicPr>
          <p:cNvPr id="14" name="Picture 13">
            <a:extLst>
              <a:ext uri="{FF2B5EF4-FFF2-40B4-BE49-F238E27FC236}">
                <a16:creationId xmlns:a16="http://schemas.microsoft.com/office/drawing/2014/main" id="{B9C43DFB-DC63-1E49-893A-5C8086E23C91}"/>
              </a:ext>
            </a:extLst>
          </p:cNvPr>
          <p:cNvPicPr>
            <a:picLocks noChangeAspect="1"/>
          </p:cNvPicPr>
          <p:nvPr/>
        </p:nvPicPr>
        <p:blipFill>
          <a:blip r:embed="rId6"/>
          <a:stretch>
            <a:fillRect/>
          </a:stretch>
        </p:blipFill>
        <p:spPr>
          <a:xfrm>
            <a:off x="6384616" y="5401733"/>
            <a:ext cx="953899" cy="914400"/>
          </a:xfrm>
          <a:prstGeom prst="rect">
            <a:avLst/>
          </a:prstGeom>
        </p:spPr>
      </p:pic>
      <p:pic>
        <p:nvPicPr>
          <p:cNvPr id="18" name="Picture 17">
            <a:extLst>
              <a:ext uri="{FF2B5EF4-FFF2-40B4-BE49-F238E27FC236}">
                <a16:creationId xmlns:a16="http://schemas.microsoft.com/office/drawing/2014/main" id="{0E3805F0-AE52-614A-910D-FD9EFFCE16B7}"/>
              </a:ext>
            </a:extLst>
          </p:cNvPr>
          <p:cNvPicPr>
            <a:picLocks noChangeAspect="1"/>
          </p:cNvPicPr>
          <p:nvPr/>
        </p:nvPicPr>
        <p:blipFill>
          <a:blip r:embed="rId7"/>
          <a:stretch>
            <a:fillRect/>
          </a:stretch>
        </p:blipFill>
        <p:spPr>
          <a:xfrm>
            <a:off x="317964" y="4267201"/>
            <a:ext cx="708857" cy="931333"/>
          </a:xfrm>
          <a:prstGeom prst="rect">
            <a:avLst/>
          </a:prstGeom>
        </p:spPr>
      </p:pic>
      <p:pic>
        <p:nvPicPr>
          <p:cNvPr id="20" name="Picture 19">
            <a:extLst>
              <a:ext uri="{FF2B5EF4-FFF2-40B4-BE49-F238E27FC236}">
                <a16:creationId xmlns:a16="http://schemas.microsoft.com/office/drawing/2014/main" id="{799CC2D8-E980-DE4B-AE99-0A0151214577}"/>
              </a:ext>
            </a:extLst>
          </p:cNvPr>
          <p:cNvPicPr>
            <a:picLocks noChangeAspect="1"/>
          </p:cNvPicPr>
          <p:nvPr/>
        </p:nvPicPr>
        <p:blipFill>
          <a:blip r:embed="rId8"/>
          <a:stretch>
            <a:fillRect/>
          </a:stretch>
        </p:blipFill>
        <p:spPr>
          <a:xfrm>
            <a:off x="9223643" y="4364216"/>
            <a:ext cx="1177983" cy="721559"/>
          </a:xfrm>
          <a:prstGeom prst="rect">
            <a:avLst/>
          </a:prstGeom>
        </p:spPr>
      </p:pic>
      <p:pic>
        <p:nvPicPr>
          <p:cNvPr id="22" name="Picture 21">
            <a:extLst>
              <a:ext uri="{FF2B5EF4-FFF2-40B4-BE49-F238E27FC236}">
                <a16:creationId xmlns:a16="http://schemas.microsoft.com/office/drawing/2014/main" id="{9DC9CBFD-1F5B-F746-B776-A6A7E3826451}"/>
              </a:ext>
            </a:extLst>
          </p:cNvPr>
          <p:cNvPicPr>
            <a:picLocks noChangeAspect="1"/>
          </p:cNvPicPr>
          <p:nvPr/>
        </p:nvPicPr>
        <p:blipFill>
          <a:blip r:embed="rId9"/>
          <a:stretch>
            <a:fillRect/>
          </a:stretch>
        </p:blipFill>
        <p:spPr>
          <a:xfrm>
            <a:off x="6991402" y="1401950"/>
            <a:ext cx="694225" cy="728133"/>
          </a:xfrm>
          <a:prstGeom prst="rect">
            <a:avLst/>
          </a:prstGeom>
        </p:spPr>
      </p:pic>
      <p:pic>
        <p:nvPicPr>
          <p:cNvPr id="24" name="Picture 23">
            <a:extLst>
              <a:ext uri="{FF2B5EF4-FFF2-40B4-BE49-F238E27FC236}">
                <a16:creationId xmlns:a16="http://schemas.microsoft.com/office/drawing/2014/main" id="{CC2EBB42-770D-A944-A903-BE0F73355EE7}"/>
              </a:ext>
            </a:extLst>
          </p:cNvPr>
          <p:cNvPicPr>
            <a:picLocks noChangeAspect="1"/>
          </p:cNvPicPr>
          <p:nvPr/>
        </p:nvPicPr>
        <p:blipFill>
          <a:blip r:embed="rId10"/>
          <a:stretch>
            <a:fillRect/>
          </a:stretch>
        </p:blipFill>
        <p:spPr>
          <a:xfrm>
            <a:off x="5386279" y="469294"/>
            <a:ext cx="998337" cy="879325"/>
          </a:xfrm>
          <a:prstGeom prst="rect">
            <a:avLst/>
          </a:prstGeom>
        </p:spPr>
      </p:pic>
      <p:pic>
        <p:nvPicPr>
          <p:cNvPr id="26" name="Picture 25">
            <a:extLst>
              <a:ext uri="{FF2B5EF4-FFF2-40B4-BE49-F238E27FC236}">
                <a16:creationId xmlns:a16="http://schemas.microsoft.com/office/drawing/2014/main" id="{7A033D14-D822-FE48-8AF0-19EA34BC337C}"/>
              </a:ext>
            </a:extLst>
          </p:cNvPr>
          <p:cNvPicPr>
            <a:picLocks noChangeAspect="1"/>
          </p:cNvPicPr>
          <p:nvPr/>
        </p:nvPicPr>
        <p:blipFill>
          <a:blip r:embed="rId11"/>
          <a:stretch>
            <a:fillRect/>
          </a:stretch>
        </p:blipFill>
        <p:spPr>
          <a:xfrm>
            <a:off x="4992492" y="4347028"/>
            <a:ext cx="829597" cy="1207106"/>
          </a:xfrm>
          <a:prstGeom prst="rect">
            <a:avLst/>
          </a:prstGeom>
        </p:spPr>
      </p:pic>
      <p:pic>
        <p:nvPicPr>
          <p:cNvPr id="30" name="Picture 29">
            <a:extLst>
              <a:ext uri="{FF2B5EF4-FFF2-40B4-BE49-F238E27FC236}">
                <a16:creationId xmlns:a16="http://schemas.microsoft.com/office/drawing/2014/main" id="{691E24E5-4A18-294E-87FF-7E2DF1DD4E45}"/>
              </a:ext>
            </a:extLst>
          </p:cNvPr>
          <p:cNvPicPr>
            <a:picLocks noChangeAspect="1"/>
          </p:cNvPicPr>
          <p:nvPr/>
        </p:nvPicPr>
        <p:blipFill>
          <a:blip r:embed="rId12"/>
          <a:stretch>
            <a:fillRect/>
          </a:stretch>
        </p:blipFill>
        <p:spPr>
          <a:xfrm>
            <a:off x="830676" y="1507061"/>
            <a:ext cx="954728" cy="915195"/>
          </a:xfrm>
          <a:prstGeom prst="rect">
            <a:avLst/>
          </a:prstGeom>
        </p:spPr>
      </p:pic>
      <p:pic>
        <p:nvPicPr>
          <p:cNvPr id="32" name="Picture 31">
            <a:extLst>
              <a:ext uri="{FF2B5EF4-FFF2-40B4-BE49-F238E27FC236}">
                <a16:creationId xmlns:a16="http://schemas.microsoft.com/office/drawing/2014/main" id="{984F96EB-63FE-844B-B263-8CCA6A8FE484}"/>
              </a:ext>
            </a:extLst>
          </p:cNvPr>
          <p:cNvPicPr>
            <a:picLocks noChangeAspect="1"/>
          </p:cNvPicPr>
          <p:nvPr/>
        </p:nvPicPr>
        <p:blipFill>
          <a:blip r:embed="rId13"/>
          <a:stretch>
            <a:fillRect/>
          </a:stretch>
        </p:blipFill>
        <p:spPr>
          <a:xfrm>
            <a:off x="8695432" y="108830"/>
            <a:ext cx="1056422" cy="1019150"/>
          </a:xfrm>
          <a:prstGeom prst="rect">
            <a:avLst/>
          </a:prstGeom>
        </p:spPr>
      </p:pic>
      <p:pic>
        <p:nvPicPr>
          <p:cNvPr id="34" name="Picture 33">
            <a:extLst>
              <a:ext uri="{FF2B5EF4-FFF2-40B4-BE49-F238E27FC236}">
                <a16:creationId xmlns:a16="http://schemas.microsoft.com/office/drawing/2014/main" id="{6877BA91-1710-194B-AE27-CD99E73002FC}"/>
              </a:ext>
            </a:extLst>
          </p:cNvPr>
          <p:cNvPicPr>
            <a:picLocks noChangeAspect="1"/>
          </p:cNvPicPr>
          <p:nvPr/>
        </p:nvPicPr>
        <p:blipFill>
          <a:blip r:embed="rId14"/>
          <a:stretch>
            <a:fillRect/>
          </a:stretch>
        </p:blipFill>
        <p:spPr>
          <a:xfrm>
            <a:off x="3764069" y="5506610"/>
            <a:ext cx="1016036" cy="1009447"/>
          </a:xfrm>
          <a:prstGeom prst="rect">
            <a:avLst/>
          </a:prstGeom>
        </p:spPr>
      </p:pic>
      <p:pic>
        <p:nvPicPr>
          <p:cNvPr id="36" name="Picture 35">
            <a:extLst>
              <a:ext uri="{FF2B5EF4-FFF2-40B4-BE49-F238E27FC236}">
                <a16:creationId xmlns:a16="http://schemas.microsoft.com/office/drawing/2014/main" id="{3A014096-6780-ED43-A759-0444A881FFF5}"/>
              </a:ext>
            </a:extLst>
          </p:cNvPr>
          <p:cNvPicPr>
            <a:picLocks noChangeAspect="1"/>
          </p:cNvPicPr>
          <p:nvPr/>
        </p:nvPicPr>
        <p:blipFill>
          <a:blip r:embed="rId15"/>
          <a:stretch>
            <a:fillRect/>
          </a:stretch>
        </p:blipFill>
        <p:spPr>
          <a:xfrm>
            <a:off x="8207507" y="5463400"/>
            <a:ext cx="1190788" cy="1124546"/>
          </a:xfrm>
          <a:prstGeom prst="rect">
            <a:avLst/>
          </a:prstGeom>
        </p:spPr>
      </p:pic>
      <p:pic>
        <p:nvPicPr>
          <p:cNvPr id="38" name="Picture 37">
            <a:extLst>
              <a:ext uri="{FF2B5EF4-FFF2-40B4-BE49-F238E27FC236}">
                <a16:creationId xmlns:a16="http://schemas.microsoft.com/office/drawing/2014/main" id="{DAA8CE7F-F2D7-B34E-8BEC-E94C1563E88A}"/>
              </a:ext>
            </a:extLst>
          </p:cNvPr>
          <p:cNvPicPr>
            <a:picLocks noChangeAspect="1"/>
          </p:cNvPicPr>
          <p:nvPr/>
        </p:nvPicPr>
        <p:blipFill rotWithShape="1">
          <a:blip r:embed="rId16"/>
          <a:srcRect r="29648"/>
          <a:stretch/>
        </p:blipFill>
        <p:spPr>
          <a:xfrm>
            <a:off x="11153450" y="2108198"/>
            <a:ext cx="1038550" cy="1182145"/>
          </a:xfrm>
          <a:prstGeom prst="rect">
            <a:avLst/>
          </a:prstGeom>
        </p:spPr>
      </p:pic>
      <p:pic>
        <p:nvPicPr>
          <p:cNvPr id="40" name="Picture 39">
            <a:extLst>
              <a:ext uri="{FF2B5EF4-FFF2-40B4-BE49-F238E27FC236}">
                <a16:creationId xmlns:a16="http://schemas.microsoft.com/office/drawing/2014/main" id="{F285ABBD-8A7C-E447-80F4-6609D3AF9B9F}"/>
              </a:ext>
            </a:extLst>
          </p:cNvPr>
          <p:cNvPicPr>
            <a:picLocks noChangeAspect="1"/>
          </p:cNvPicPr>
          <p:nvPr/>
        </p:nvPicPr>
        <p:blipFill>
          <a:blip r:embed="rId17"/>
          <a:stretch>
            <a:fillRect/>
          </a:stretch>
        </p:blipFill>
        <p:spPr>
          <a:xfrm>
            <a:off x="3812678" y="1244597"/>
            <a:ext cx="896706" cy="999067"/>
          </a:xfrm>
          <a:prstGeom prst="rect">
            <a:avLst/>
          </a:prstGeom>
        </p:spPr>
      </p:pic>
      <p:sp>
        <p:nvSpPr>
          <p:cNvPr id="41" name="Title 1">
            <a:extLst>
              <a:ext uri="{FF2B5EF4-FFF2-40B4-BE49-F238E27FC236}">
                <a16:creationId xmlns:a16="http://schemas.microsoft.com/office/drawing/2014/main" id="{7EBBB261-F1DA-8348-90D6-C0D1EF4A10B5}"/>
              </a:ext>
            </a:extLst>
          </p:cNvPr>
          <p:cNvSpPr txBox="1">
            <a:spLocks/>
          </p:cNvSpPr>
          <p:nvPr/>
        </p:nvSpPr>
        <p:spPr>
          <a:xfrm>
            <a:off x="1785404" y="2079854"/>
            <a:ext cx="10515600" cy="152955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b="1" i="0" kern="1200">
                <a:solidFill>
                  <a:schemeClr val="tx1"/>
                </a:solidFill>
                <a:latin typeface="Amazon Ember Display Heavy" panose="020F0603020204020204" pitchFamily="34" charset="0"/>
                <a:ea typeface="Amazon Ember Display Heavy" panose="020F0603020204020204" pitchFamily="34" charset="0"/>
                <a:cs typeface="Amazon Ember Display Heavy" panose="020F0603020204020204" pitchFamily="34" charset="0"/>
              </a:defRPr>
            </a:lvl1pPr>
          </a:lstStyle>
          <a:p>
            <a:r>
              <a:rPr lang="en-US" sz="8000" dirty="0">
                <a:latin typeface="+mn-lt"/>
              </a:rPr>
              <a:t>See </a:t>
            </a:r>
            <a:r>
              <a:rPr lang="en-US" sz="8000" dirty="0" smtClean="0">
                <a:latin typeface="+mn-lt"/>
              </a:rPr>
              <a:t>you soon!</a:t>
            </a:r>
            <a:endParaRPr lang="en-US" sz="2800" b="0" dirty="0">
              <a:latin typeface="+mn-lt"/>
              <a:ea typeface="Amazon Ember Medium" panose="020B0603020204020204" pitchFamily="34" charset="0"/>
              <a:cs typeface="Amazon Ember Medium" panose="020B0603020204020204" pitchFamily="34" charset="0"/>
            </a:endParaRPr>
          </a:p>
        </p:txBody>
      </p:sp>
      <p:pic>
        <p:nvPicPr>
          <p:cNvPr id="43" name="Picture 42">
            <a:extLst>
              <a:ext uri="{FF2B5EF4-FFF2-40B4-BE49-F238E27FC236}">
                <a16:creationId xmlns:a16="http://schemas.microsoft.com/office/drawing/2014/main" id="{2C397741-99A4-AA40-971D-053956E25770}"/>
              </a:ext>
            </a:extLst>
          </p:cNvPr>
          <p:cNvPicPr>
            <a:picLocks noChangeAspect="1"/>
          </p:cNvPicPr>
          <p:nvPr/>
        </p:nvPicPr>
        <p:blipFill>
          <a:blip r:embed="rId18"/>
          <a:stretch>
            <a:fillRect/>
          </a:stretch>
        </p:blipFill>
        <p:spPr>
          <a:xfrm>
            <a:off x="9879327" y="5506610"/>
            <a:ext cx="2085585" cy="935426"/>
          </a:xfrm>
          <a:prstGeom prst="rect">
            <a:avLst/>
          </a:prstGeom>
        </p:spPr>
      </p:pic>
      <p:sp>
        <p:nvSpPr>
          <p:cNvPr id="2" name="TextBox 1"/>
          <p:cNvSpPr txBox="1"/>
          <p:nvPr/>
        </p:nvSpPr>
        <p:spPr>
          <a:xfrm>
            <a:off x="1955352" y="3576814"/>
            <a:ext cx="10072099" cy="646331"/>
          </a:xfrm>
          <a:prstGeom prst="rect">
            <a:avLst/>
          </a:prstGeom>
          <a:noFill/>
        </p:spPr>
        <p:txBody>
          <a:bodyPr wrap="square" rtlCol="0">
            <a:spAutoFit/>
          </a:bodyPr>
          <a:lstStyle/>
          <a:p>
            <a:pPr algn="ctr"/>
            <a:r>
              <a:rPr lang="en-US" sz="3600" dirty="0">
                <a:ea typeface="Amazon Ember" panose="020B0603020204020204" pitchFamily="34" charset="0"/>
                <a:cs typeface="Amazon Ember" panose="020B0603020204020204" pitchFamily="34" charset="0"/>
              </a:rPr>
              <a:t>Bring your KWL Worksheets with you.</a:t>
            </a:r>
          </a:p>
        </p:txBody>
      </p:sp>
    </p:spTree>
    <p:extLst>
      <p:ext uri="{BB962C8B-B14F-4D97-AF65-F5344CB8AC3E}">
        <p14:creationId xmlns:p14="http://schemas.microsoft.com/office/powerpoint/2010/main" val="2724281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10050E4-8C17-0047-A618-9C4D7C9939F1}"/>
              </a:ext>
            </a:extLst>
          </p:cNvPr>
          <p:cNvPicPr>
            <a:picLocks noChangeAspect="1"/>
          </p:cNvPicPr>
          <p:nvPr/>
        </p:nvPicPr>
        <p:blipFill>
          <a:blip r:embed="rId3"/>
          <a:stretch>
            <a:fillRect/>
          </a:stretch>
        </p:blipFill>
        <p:spPr>
          <a:xfrm>
            <a:off x="504618" y="603889"/>
            <a:ext cx="779990" cy="736600"/>
          </a:xfrm>
          <a:prstGeom prst="rect">
            <a:avLst/>
          </a:prstGeom>
        </p:spPr>
      </p:pic>
      <p:pic>
        <p:nvPicPr>
          <p:cNvPr id="10" name="Picture 9">
            <a:extLst>
              <a:ext uri="{FF2B5EF4-FFF2-40B4-BE49-F238E27FC236}">
                <a16:creationId xmlns:a16="http://schemas.microsoft.com/office/drawing/2014/main" id="{25A2D155-94AC-3641-9E01-EEC6540AA8B3}"/>
              </a:ext>
            </a:extLst>
          </p:cNvPr>
          <p:cNvPicPr>
            <a:picLocks noChangeAspect="1"/>
          </p:cNvPicPr>
          <p:nvPr/>
        </p:nvPicPr>
        <p:blipFill>
          <a:blip r:embed="rId4"/>
          <a:stretch>
            <a:fillRect/>
          </a:stretch>
        </p:blipFill>
        <p:spPr>
          <a:xfrm>
            <a:off x="2500085" y="320016"/>
            <a:ext cx="870213" cy="854529"/>
          </a:xfrm>
          <a:prstGeom prst="rect">
            <a:avLst/>
          </a:prstGeom>
        </p:spPr>
      </p:pic>
      <p:pic>
        <p:nvPicPr>
          <p:cNvPr id="12" name="Picture 11">
            <a:extLst>
              <a:ext uri="{FF2B5EF4-FFF2-40B4-BE49-F238E27FC236}">
                <a16:creationId xmlns:a16="http://schemas.microsoft.com/office/drawing/2014/main" id="{78299471-B847-0E46-80B0-130EE390278C}"/>
              </a:ext>
            </a:extLst>
          </p:cNvPr>
          <p:cNvPicPr>
            <a:picLocks noChangeAspect="1"/>
          </p:cNvPicPr>
          <p:nvPr/>
        </p:nvPicPr>
        <p:blipFill>
          <a:blip r:embed="rId5"/>
          <a:stretch>
            <a:fillRect/>
          </a:stretch>
        </p:blipFill>
        <p:spPr>
          <a:xfrm>
            <a:off x="448467" y="5196389"/>
            <a:ext cx="999134" cy="800100"/>
          </a:xfrm>
          <a:prstGeom prst="rect">
            <a:avLst/>
          </a:prstGeom>
        </p:spPr>
      </p:pic>
      <p:pic>
        <p:nvPicPr>
          <p:cNvPr id="14" name="Picture 13">
            <a:extLst>
              <a:ext uri="{FF2B5EF4-FFF2-40B4-BE49-F238E27FC236}">
                <a16:creationId xmlns:a16="http://schemas.microsoft.com/office/drawing/2014/main" id="{B9C43DFB-DC63-1E49-893A-5C8086E23C91}"/>
              </a:ext>
            </a:extLst>
          </p:cNvPr>
          <p:cNvPicPr>
            <a:picLocks noChangeAspect="1"/>
          </p:cNvPicPr>
          <p:nvPr/>
        </p:nvPicPr>
        <p:blipFill>
          <a:blip r:embed="rId6"/>
          <a:stretch>
            <a:fillRect/>
          </a:stretch>
        </p:blipFill>
        <p:spPr>
          <a:xfrm>
            <a:off x="11309947" y="3112203"/>
            <a:ext cx="715424" cy="685800"/>
          </a:xfrm>
          <a:prstGeom prst="rect">
            <a:avLst/>
          </a:prstGeom>
        </p:spPr>
      </p:pic>
      <p:pic>
        <p:nvPicPr>
          <p:cNvPr id="18" name="Picture 17">
            <a:extLst>
              <a:ext uri="{FF2B5EF4-FFF2-40B4-BE49-F238E27FC236}">
                <a16:creationId xmlns:a16="http://schemas.microsoft.com/office/drawing/2014/main" id="{0E3805F0-AE52-614A-910D-FD9EFFCE16B7}"/>
              </a:ext>
            </a:extLst>
          </p:cNvPr>
          <p:cNvPicPr>
            <a:picLocks noChangeAspect="1"/>
          </p:cNvPicPr>
          <p:nvPr/>
        </p:nvPicPr>
        <p:blipFill>
          <a:blip r:embed="rId7"/>
          <a:stretch>
            <a:fillRect/>
          </a:stretch>
        </p:blipFill>
        <p:spPr>
          <a:xfrm>
            <a:off x="2560636" y="5974192"/>
            <a:ext cx="531643" cy="698500"/>
          </a:xfrm>
          <a:prstGeom prst="rect">
            <a:avLst/>
          </a:prstGeom>
        </p:spPr>
      </p:pic>
      <p:pic>
        <p:nvPicPr>
          <p:cNvPr id="20" name="Picture 19">
            <a:extLst>
              <a:ext uri="{FF2B5EF4-FFF2-40B4-BE49-F238E27FC236}">
                <a16:creationId xmlns:a16="http://schemas.microsoft.com/office/drawing/2014/main" id="{799CC2D8-E980-DE4B-AE99-0A0151214577}"/>
              </a:ext>
            </a:extLst>
          </p:cNvPr>
          <p:cNvPicPr>
            <a:picLocks noChangeAspect="1"/>
          </p:cNvPicPr>
          <p:nvPr/>
        </p:nvPicPr>
        <p:blipFill>
          <a:blip r:embed="rId8"/>
          <a:stretch>
            <a:fillRect/>
          </a:stretch>
        </p:blipFill>
        <p:spPr>
          <a:xfrm>
            <a:off x="10819036" y="4682668"/>
            <a:ext cx="883487" cy="541169"/>
          </a:xfrm>
          <a:prstGeom prst="rect">
            <a:avLst/>
          </a:prstGeom>
        </p:spPr>
      </p:pic>
      <p:pic>
        <p:nvPicPr>
          <p:cNvPr id="24" name="Picture 23">
            <a:extLst>
              <a:ext uri="{FF2B5EF4-FFF2-40B4-BE49-F238E27FC236}">
                <a16:creationId xmlns:a16="http://schemas.microsoft.com/office/drawing/2014/main" id="{CC2EBB42-770D-A944-A903-BE0F73355EE7}"/>
              </a:ext>
            </a:extLst>
          </p:cNvPr>
          <p:cNvPicPr>
            <a:picLocks noChangeAspect="1"/>
          </p:cNvPicPr>
          <p:nvPr/>
        </p:nvPicPr>
        <p:blipFill>
          <a:blip r:embed="rId9"/>
          <a:stretch>
            <a:fillRect/>
          </a:stretch>
        </p:blipFill>
        <p:spPr>
          <a:xfrm>
            <a:off x="5563711" y="409960"/>
            <a:ext cx="748753" cy="659494"/>
          </a:xfrm>
          <a:prstGeom prst="rect">
            <a:avLst/>
          </a:prstGeom>
        </p:spPr>
      </p:pic>
      <p:pic>
        <p:nvPicPr>
          <p:cNvPr id="26" name="Picture 25">
            <a:extLst>
              <a:ext uri="{FF2B5EF4-FFF2-40B4-BE49-F238E27FC236}">
                <a16:creationId xmlns:a16="http://schemas.microsoft.com/office/drawing/2014/main" id="{7A033D14-D822-FE48-8AF0-19EA34BC337C}"/>
              </a:ext>
            </a:extLst>
          </p:cNvPr>
          <p:cNvPicPr>
            <a:picLocks noChangeAspect="1"/>
          </p:cNvPicPr>
          <p:nvPr/>
        </p:nvPicPr>
        <p:blipFill>
          <a:blip r:embed="rId10"/>
          <a:stretch>
            <a:fillRect/>
          </a:stretch>
        </p:blipFill>
        <p:spPr>
          <a:xfrm>
            <a:off x="8303532" y="5767362"/>
            <a:ext cx="622198" cy="905330"/>
          </a:xfrm>
          <a:prstGeom prst="rect">
            <a:avLst/>
          </a:prstGeom>
        </p:spPr>
      </p:pic>
      <p:pic>
        <p:nvPicPr>
          <p:cNvPr id="32" name="Picture 31">
            <a:extLst>
              <a:ext uri="{FF2B5EF4-FFF2-40B4-BE49-F238E27FC236}">
                <a16:creationId xmlns:a16="http://schemas.microsoft.com/office/drawing/2014/main" id="{984F96EB-63FE-844B-B263-8CCA6A8FE484}"/>
              </a:ext>
            </a:extLst>
          </p:cNvPr>
          <p:cNvPicPr>
            <a:picLocks noChangeAspect="1"/>
          </p:cNvPicPr>
          <p:nvPr/>
        </p:nvPicPr>
        <p:blipFill>
          <a:blip r:embed="rId11"/>
          <a:stretch>
            <a:fillRect/>
          </a:stretch>
        </p:blipFill>
        <p:spPr>
          <a:xfrm>
            <a:off x="8614631" y="315030"/>
            <a:ext cx="792317" cy="764363"/>
          </a:xfrm>
          <a:prstGeom prst="rect">
            <a:avLst/>
          </a:prstGeom>
        </p:spPr>
      </p:pic>
      <p:pic>
        <p:nvPicPr>
          <p:cNvPr id="34" name="Picture 33">
            <a:extLst>
              <a:ext uri="{FF2B5EF4-FFF2-40B4-BE49-F238E27FC236}">
                <a16:creationId xmlns:a16="http://schemas.microsoft.com/office/drawing/2014/main" id="{6877BA91-1710-194B-AE27-CD99E73002FC}"/>
              </a:ext>
            </a:extLst>
          </p:cNvPr>
          <p:cNvPicPr>
            <a:picLocks noChangeAspect="1"/>
          </p:cNvPicPr>
          <p:nvPr/>
        </p:nvPicPr>
        <p:blipFill>
          <a:blip r:embed="rId12"/>
          <a:stretch>
            <a:fillRect/>
          </a:stretch>
        </p:blipFill>
        <p:spPr>
          <a:xfrm>
            <a:off x="484799" y="2959898"/>
            <a:ext cx="762027" cy="757085"/>
          </a:xfrm>
          <a:prstGeom prst="rect">
            <a:avLst/>
          </a:prstGeom>
        </p:spPr>
      </p:pic>
      <p:pic>
        <p:nvPicPr>
          <p:cNvPr id="36" name="Picture 35">
            <a:extLst>
              <a:ext uri="{FF2B5EF4-FFF2-40B4-BE49-F238E27FC236}">
                <a16:creationId xmlns:a16="http://schemas.microsoft.com/office/drawing/2014/main" id="{3A014096-6780-ED43-A759-0444A881FFF5}"/>
              </a:ext>
            </a:extLst>
          </p:cNvPr>
          <p:cNvPicPr>
            <a:picLocks noChangeAspect="1"/>
          </p:cNvPicPr>
          <p:nvPr/>
        </p:nvPicPr>
        <p:blipFill>
          <a:blip r:embed="rId13"/>
          <a:stretch>
            <a:fillRect/>
          </a:stretch>
        </p:blipFill>
        <p:spPr>
          <a:xfrm>
            <a:off x="4755241" y="5901737"/>
            <a:ext cx="893091" cy="843410"/>
          </a:xfrm>
          <a:prstGeom prst="rect">
            <a:avLst/>
          </a:prstGeom>
        </p:spPr>
      </p:pic>
      <p:pic>
        <p:nvPicPr>
          <p:cNvPr id="38" name="Picture 37">
            <a:extLst>
              <a:ext uri="{FF2B5EF4-FFF2-40B4-BE49-F238E27FC236}">
                <a16:creationId xmlns:a16="http://schemas.microsoft.com/office/drawing/2014/main" id="{DAA8CE7F-F2D7-B34E-8BEC-E94C1563E88A}"/>
              </a:ext>
            </a:extLst>
          </p:cNvPr>
          <p:cNvPicPr>
            <a:picLocks noChangeAspect="1"/>
          </p:cNvPicPr>
          <p:nvPr/>
        </p:nvPicPr>
        <p:blipFill rotWithShape="1">
          <a:blip r:embed="rId14"/>
          <a:srcRect r="29648"/>
          <a:stretch/>
        </p:blipFill>
        <p:spPr>
          <a:xfrm>
            <a:off x="11413467" y="897184"/>
            <a:ext cx="778913" cy="886609"/>
          </a:xfrm>
          <a:prstGeom prst="rect">
            <a:avLst/>
          </a:prstGeom>
        </p:spPr>
      </p:pic>
      <p:sp>
        <p:nvSpPr>
          <p:cNvPr id="41" name="Title 1">
            <a:extLst>
              <a:ext uri="{FF2B5EF4-FFF2-40B4-BE49-F238E27FC236}">
                <a16:creationId xmlns:a16="http://schemas.microsoft.com/office/drawing/2014/main" id="{7EBBB261-F1DA-8348-90D6-C0D1EF4A10B5}"/>
              </a:ext>
            </a:extLst>
          </p:cNvPr>
          <p:cNvSpPr txBox="1">
            <a:spLocks/>
          </p:cNvSpPr>
          <p:nvPr/>
        </p:nvSpPr>
        <p:spPr>
          <a:xfrm>
            <a:off x="2993132" y="4940067"/>
            <a:ext cx="6178962" cy="1147163"/>
          </a:xfrm>
          <a:prstGeom prst="rect">
            <a:avLst/>
          </a:prstGeom>
        </p:spPr>
        <p:txBody>
          <a:bodyPr vert="horz" lIns="68580" tIns="34290" rIns="68580" bIns="34290" rtlCol="0" anchor="b">
            <a:noAutofit/>
          </a:bodyPr>
          <a:lstStyle>
            <a:lvl1pPr algn="ctr" defTabSz="914400" rtl="0" eaLnBrk="1" latinLnBrk="0" hangingPunct="1">
              <a:lnSpc>
                <a:spcPct val="90000"/>
              </a:lnSpc>
              <a:spcBef>
                <a:spcPct val="0"/>
              </a:spcBef>
              <a:buNone/>
              <a:defRPr sz="6000" b="1" i="0" kern="1200">
                <a:solidFill>
                  <a:schemeClr val="tx1"/>
                </a:solidFill>
                <a:latin typeface="Amazon Ember Display Heavy" panose="020F0603020204020204" pitchFamily="34" charset="0"/>
                <a:ea typeface="Amazon Ember Display Heavy" panose="020F0603020204020204" pitchFamily="34" charset="0"/>
                <a:cs typeface="Amazon Ember Display Heavy" panose="020F0603020204020204" pitchFamily="34" charset="0"/>
              </a:defRPr>
            </a:lvl1pPr>
          </a:lstStyle>
          <a:p>
            <a:r>
              <a:rPr lang="en-US" sz="8000" dirty="0" smtClean="0">
                <a:solidFill>
                  <a:schemeClr val="bg1"/>
                </a:solidFill>
                <a:latin typeface="+mn-lt"/>
              </a:rPr>
              <a:t>Part 2</a:t>
            </a:r>
            <a:endParaRPr lang="en-US" sz="3200" b="0" dirty="0">
              <a:latin typeface="+mn-lt"/>
              <a:ea typeface="Amazon Ember Medium" panose="020B0603020204020204" pitchFamily="34" charset="0"/>
              <a:cs typeface="Amazon Ember Medium" panose="020B0603020204020204" pitchFamily="34" charset="0"/>
            </a:endParaRPr>
          </a:p>
        </p:txBody>
      </p:sp>
      <p:pic>
        <p:nvPicPr>
          <p:cNvPr id="19" name="Picture 1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157026" y="1494060"/>
            <a:ext cx="7562121" cy="3271802"/>
          </a:xfrm>
          <a:prstGeom prst="rect">
            <a:avLst/>
          </a:prstGeom>
        </p:spPr>
      </p:pic>
    </p:spTree>
    <p:extLst>
      <p:ext uri="{BB962C8B-B14F-4D97-AF65-F5344CB8AC3E}">
        <p14:creationId xmlns:p14="http://schemas.microsoft.com/office/powerpoint/2010/main" val="27552723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4C7FC-AA5A-4F4F-A5DB-F22FBD692A5D}"/>
              </a:ext>
            </a:extLst>
          </p:cNvPr>
          <p:cNvSpPr>
            <a:spLocks noGrp="1"/>
          </p:cNvSpPr>
          <p:nvPr>
            <p:ph type="title"/>
          </p:nvPr>
        </p:nvSpPr>
        <p:spPr/>
        <p:txBody>
          <a:bodyPr/>
          <a:lstStyle/>
          <a:p>
            <a:r>
              <a:rPr lang="en-US" sz="4800" dirty="0">
                <a:latin typeface="+mn-lt"/>
              </a:rPr>
              <a:t>Today’s Class Chat Agenda:</a:t>
            </a:r>
          </a:p>
        </p:txBody>
      </p:sp>
      <p:sp>
        <p:nvSpPr>
          <p:cNvPr id="3" name="Content Placeholder 2">
            <a:extLst>
              <a:ext uri="{FF2B5EF4-FFF2-40B4-BE49-F238E27FC236}">
                <a16:creationId xmlns:a16="http://schemas.microsoft.com/office/drawing/2014/main" id="{F9314BCF-CC3E-D940-8EED-AF349EEFA1C7}"/>
              </a:ext>
            </a:extLst>
          </p:cNvPr>
          <p:cNvSpPr>
            <a:spLocks noGrp="1"/>
          </p:cNvSpPr>
          <p:nvPr>
            <p:ph idx="1"/>
          </p:nvPr>
        </p:nvSpPr>
        <p:spPr>
          <a:xfrm>
            <a:off x="838200" y="1690688"/>
            <a:ext cx="10515600" cy="4486275"/>
          </a:xfrm>
        </p:spPr>
        <p:txBody>
          <a:bodyPr>
            <a:normAutofit/>
          </a:bodyPr>
          <a:lstStyle/>
          <a:p>
            <a:r>
              <a:rPr lang="en-US" sz="4400" b="1" dirty="0">
                <a:latin typeface="+mn-lt"/>
                <a:ea typeface="Amazon Ember" panose="020B0603020204020204" pitchFamily="34" charset="0"/>
                <a:cs typeface="Amazon Ember" panose="020B0603020204020204" pitchFamily="34" charset="0"/>
              </a:rPr>
              <a:t>10-15 minutes: </a:t>
            </a:r>
            <a:r>
              <a:rPr lang="en-US" sz="4400" dirty="0">
                <a:latin typeface="+mn-lt"/>
                <a:ea typeface="Amazon Ember" panose="020B0603020204020204" pitchFamily="34" charset="0"/>
                <a:cs typeface="Amazon Ember" panose="020B0603020204020204" pitchFamily="34" charset="0"/>
              </a:rPr>
              <a:t>Presentation from the Amazon Volunteer about their journey into the technology sector and work at Amazon.</a:t>
            </a:r>
          </a:p>
          <a:p>
            <a:r>
              <a:rPr lang="en-US" sz="4400" b="1" dirty="0">
                <a:latin typeface="+mn-lt"/>
                <a:ea typeface="Amazon Ember" panose="020B0603020204020204" pitchFamily="34" charset="0"/>
                <a:cs typeface="Amazon Ember" panose="020B0603020204020204" pitchFamily="34" charset="0"/>
              </a:rPr>
              <a:t>10-15 minutes: </a:t>
            </a:r>
            <a:r>
              <a:rPr lang="en-US" sz="4400" dirty="0">
                <a:latin typeface="+mn-lt"/>
                <a:ea typeface="Amazon Ember" panose="020B0603020204020204" pitchFamily="34" charset="0"/>
                <a:cs typeface="Amazon Ember" panose="020B0603020204020204" pitchFamily="34" charset="0"/>
              </a:rPr>
              <a:t>Q&amp;A</a:t>
            </a:r>
          </a:p>
        </p:txBody>
      </p:sp>
      <p:pic>
        <p:nvPicPr>
          <p:cNvPr id="4" name="Picture 3">
            <a:extLst>
              <a:ext uri="{FF2B5EF4-FFF2-40B4-BE49-F238E27FC236}">
                <a16:creationId xmlns:a16="http://schemas.microsoft.com/office/drawing/2014/main" id="{0B5E34A5-23C1-E240-9D35-DC3AF40103AD}"/>
              </a:ext>
            </a:extLst>
          </p:cNvPr>
          <p:cNvPicPr>
            <a:picLocks noChangeAspect="1"/>
          </p:cNvPicPr>
          <p:nvPr/>
        </p:nvPicPr>
        <p:blipFill>
          <a:blip r:embed="rId3"/>
          <a:stretch>
            <a:fillRect/>
          </a:stretch>
        </p:blipFill>
        <p:spPr>
          <a:xfrm>
            <a:off x="10157317" y="5793760"/>
            <a:ext cx="1630965" cy="731520"/>
          </a:xfrm>
          <a:prstGeom prst="rect">
            <a:avLst/>
          </a:prstGeom>
        </p:spPr>
      </p:pic>
    </p:spTree>
    <p:extLst>
      <p:ext uri="{BB962C8B-B14F-4D97-AF65-F5344CB8AC3E}">
        <p14:creationId xmlns:p14="http://schemas.microsoft.com/office/powerpoint/2010/main" val="343753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4C7FC-AA5A-4F4F-A5DB-F22FBD692A5D}"/>
              </a:ext>
            </a:extLst>
          </p:cNvPr>
          <p:cNvSpPr>
            <a:spLocks noGrp="1"/>
          </p:cNvSpPr>
          <p:nvPr>
            <p:ph type="title"/>
          </p:nvPr>
        </p:nvSpPr>
        <p:spPr/>
        <p:txBody>
          <a:bodyPr>
            <a:normAutofit/>
          </a:bodyPr>
          <a:lstStyle/>
          <a:p>
            <a:r>
              <a:rPr lang="en-US" sz="4800" dirty="0">
                <a:latin typeface="+mn-lt"/>
              </a:rPr>
              <a:t>Expectations:</a:t>
            </a:r>
          </a:p>
        </p:txBody>
      </p:sp>
      <p:sp>
        <p:nvSpPr>
          <p:cNvPr id="3" name="Content Placeholder 2">
            <a:extLst>
              <a:ext uri="{FF2B5EF4-FFF2-40B4-BE49-F238E27FC236}">
                <a16:creationId xmlns:a16="http://schemas.microsoft.com/office/drawing/2014/main" id="{F9314BCF-CC3E-D940-8EED-AF349EEFA1C7}"/>
              </a:ext>
            </a:extLst>
          </p:cNvPr>
          <p:cNvSpPr>
            <a:spLocks noGrp="1"/>
          </p:cNvSpPr>
          <p:nvPr>
            <p:ph idx="1"/>
          </p:nvPr>
        </p:nvSpPr>
        <p:spPr>
          <a:xfrm>
            <a:off x="838200" y="1690688"/>
            <a:ext cx="10515600" cy="4486275"/>
          </a:xfrm>
        </p:spPr>
        <p:txBody>
          <a:bodyPr>
            <a:normAutofit/>
          </a:bodyPr>
          <a:lstStyle/>
          <a:p>
            <a:r>
              <a:rPr lang="en-US" sz="4400" dirty="0">
                <a:latin typeface="+mn-lt"/>
                <a:ea typeface="Amazon Ember" panose="020B0603020204020204" pitchFamily="34" charset="0"/>
                <a:cs typeface="Amazon Ember" panose="020B0603020204020204" pitchFamily="34" charset="0"/>
              </a:rPr>
              <a:t>Show professional respect</a:t>
            </a:r>
          </a:p>
          <a:p>
            <a:r>
              <a:rPr lang="en-US" sz="4400" dirty="0">
                <a:latin typeface="+mn-lt"/>
                <a:ea typeface="Amazon Ember" panose="020B0603020204020204" pitchFamily="34" charset="0"/>
                <a:cs typeface="Amazon Ember" panose="020B0603020204020204" pitchFamily="34" charset="0"/>
              </a:rPr>
              <a:t>Remember to say thank you; they are volunteering!</a:t>
            </a:r>
          </a:p>
          <a:p>
            <a:r>
              <a:rPr lang="en-US" sz="4400" dirty="0">
                <a:latin typeface="+mn-lt"/>
                <a:ea typeface="Amazon Ember" panose="020B0603020204020204" pitchFamily="34" charset="0"/>
                <a:cs typeface="Amazon Ember" panose="020B0603020204020204" pitchFamily="34" charset="0"/>
              </a:rPr>
              <a:t>Practice active listening and interview notetaking</a:t>
            </a:r>
          </a:p>
          <a:p>
            <a:r>
              <a:rPr lang="en-US" sz="4400" dirty="0">
                <a:latin typeface="+mn-lt"/>
                <a:ea typeface="Amazon Ember" panose="020B0603020204020204" pitchFamily="34" charset="0"/>
                <a:cs typeface="Amazon Ember" panose="020B0603020204020204" pitchFamily="34" charset="0"/>
              </a:rPr>
              <a:t>One mic, one speaker </a:t>
            </a:r>
          </a:p>
        </p:txBody>
      </p:sp>
      <p:pic>
        <p:nvPicPr>
          <p:cNvPr id="4" name="Picture 3">
            <a:extLst>
              <a:ext uri="{FF2B5EF4-FFF2-40B4-BE49-F238E27FC236}">
                <a16:creationId xmlns:a16="http://schemas.microsoft.com/office/drawing/2014/main" id="{0B5E34A5-23C1-E240-9D35-DC3AF40103AD}"/>
              </a:ext>
            </a:extLst>
          </p:cNvPr>
          <p:cNvPicPr>
            <a:picLocks noChangeAspect="1"/>
          </p:cNvPicPr>
          <p:nvPr/>
        </p:nvPicPr>
        <p:blipFill>
          <a:blip r:embed="rId3"/>
          <a:stretch>
            <a:fillRect/>
          </a:stretch>
        </p:blipFill>
        <p:spPr>
          <a:xfrm>
            <a:off x="10157317" y="5793760"/>
            <a:ext cx="1630965" cy="731520"/>
          </a:xfrm>
          <a:prstGeom prst="rect">
            <a:avLst/>
          </a:prstGeom>
        </p:spPr>
      </p:pic>
    </p:spTree>
    <p:extLst>
      <p:ext uri="{BB962C8B-B14F-4D97-AF65-F5344CB8AC3E}">
        <p14:creationId xmlns:p14="http://schemas.microsoft.com/office/powerpoint/2010/main" val="2107030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t="6373"/>
          <a:stretch/>
        </p:blipFill>
        <p:spPr>
          <a:xfrm>
            <a:off x="6946786" y="675860"/>
            <a:ext cx="5060157" cy="6122417"/>
          </a:xfrm>
          <a:prstGeom prst="rect">
            <a:avLst/>
          </a:prstGeom>
        </p:spPr>
      </p:pic>
      <p:sp>
        <p:nvSpPr>
          <p:cNvPr id="2" name="Title 1">
            <a:extLst>
              <a:ext uri="{FF2B5EF4-FFF2-40B4-BE49-F238E27FC236}">
                <a16:creationId xmlns:a16="http://schemas.microsoft.com/office/drawing/2014/main" id="{6CA4C7FC-AA5A-4F4F-A5DB-F22FBD692A5D}"/>
              </a:ext>
            </a:extLst>
          </p:cNvPr>
          <p:cNvSpPr>
            <a:spLocks noGrp="1"/>
          </p:cNvSpPr>
          <p:nvPr>
            <p:ph type="title"/>
          </p:nvPr>
        </p:nvSpPr>
        <p:spPr>
          <a:xfrm>
            <a:off x="289559" y="344150"/>
            <a:ext cx="10515600" cy="1325563"/>
          </a:xfrm>
        </p:spPr>
        <p:txBody>
          <a:bodyPr/>
          <a:lstStyle/>
          <a:p>
            <a:r>
              <a:rPr lang="en-US" dirty="0">
                <a:latin typeface="+mn-lt"/>
                <a:ea typeface="Amazon Ember" panose="020B0603020204020204" pitchFamily="34" charset="0"/>
                <a:cs typeface="Amazon Ember" panose="020B0603020204020204" pitchFamily="34" charset="0"/>
              </a:rPr>
              <a:t>Practice active listening:</a:t>
            </a:r>
          </a:p>
        </p:txBody>
      </p:sp>
      <p:sp>
        <p:nvSpPr>
          <p:cNvPr id="3" name="Content Placeholder 2">
            <a:extLst>
              <a:ext uri="{FF2B5EF4-FFF2-40B4-BE49-F238E27FC236}">
                <a16:creationId xmlns:a16="http://schemas.microsoft.com/office/drawing/2014/main" id="{F9314BCF-CC3E-D940-8EED-AF349EEFA1C7}"/>
              </a:ext>
            </a:extLst>
          </p:cNvPr>
          <p:cNvSpPr>
            <a:spLocks noGrp="1"/>
          </p:cNvSpPr>
          <p:nvPr>
            <p:ph idx="1"/>
          </p:nvPr>
        </p:nvSpPr>
        <p:spPr>
          <a:xfrm>
            <a:off x="624840" y="1690688"/>
            <a:ext cx="6019800" cy="4486275"/>
          </a:xfrm>
        </p:spPr>
        <p:txBody>
          <a:bodyPr>
            <a:normAutofit lnSpcReduction="10000"/>
          </a:bodyPr>
          <a:lstStyle/>
          <a:p>
            <a:pPr marL="0" lvl="0" indent="0">
              <a:buNone/>
            </a:pPr>
            <a:r>
              <a:rPr lang="en-US" b="1" dirty="0">
                <a:latin typeface="+mn-lt"/>
                <a:ea typeface="Amazon Ember" panose="020B0603020204020204" pitchFamily="34" charset="0"/>
                <a:cs typeface="Amazon Ember" panose="020B0603020204020204" pitchFamily="34" charset="0"/>
              </a:rPr>
              <a:t>During the presentation, write down…</a:t>
            </a:r>
          </a:p>
          <a:p>
            <a:pPr marL="514350" lvl="0" indent="-514350">
              <a:buFont typeface="+mj-lt"/>
              <a:buAutoNum type="arabicPeriod"/>
            </a:pPr>
            <a:r>
              <a:rPr lang="en-US" dirty="0">
                <a:latin typeface="+mn-lt"/>
                <a:ea typeface="Amazon Ember" panose="020B0603020204020204" pitchFamily="34" charset="0"/>
                <a:cs typeface="Amazon Ember" panose="020B0603020204020204" pitchFamily="34" charset="0"/>
              </a:rPr>
              <a:t>Try to get at least 5 facts about our Amazon Volunteer or their experience </a:t>
            </a:r>
          </a:p>
          <a:p>
            <a:pPr marL="514350" lvl="0" indent="-514350">
              <a:buFont typeface="+mj-lt"/>
              <a:buAutoNum type="arabicPeriod"/>
            </a:pPr>
            <a:r>
              <a:rPr lang="en-US" dirty="0">
                <a:latin typeface="+mn-lt"/>
                <a:ea typeface="Amazon Ember" panose="020B0603020204020204" pitchFamily="34" charset="0"/>
                <a:cs typeface="Amazon Ember" panose="020B0603020204020204" pitchFamily="34" charset="0"/>
              </a:rPr>
              <a:t>Things you find interesting or surprising</a:t>
            </a:r>
          </a:p>
          <a:p>
            <a:pPr marL="514350" lvl="0" indent="-514350">
              <a:buFont typeface="+mj-lt"/>
              <a:buAutoNum type="arabicPeriod"/>
            </a:pPr>
            <a:r>
              <a:rPr lang="en-US" dirty="0">
                <a:latin typeface="+mn-lt"/>
                <a:ea typeface="Amazon Ember" panose="020B0603020204020204" pitchFamily="34" charset="0"/>
                <a:cs typeface="Amazon Ember" panose="020B0603020204020204" pitchFamily="34" charset="0"/>
              </a:rPr>
              <a:t>Things you may have questions about or be confused about.</a:t>
            </a:r>
          </a:p>
          <a:p>
            <a:pPr marL="514350" lvl="0" indent="-514350">
              <a:buFont typeface="+mj-lt"/>
              <a:buAutoNum type="arabicPeriod"/>
            </a:pPr>
            <a:r>
              <a:rPr lang="en-US" dirty="0">
                <a:latin typeface="+mn-lt"/>
                <a:ea typeface="Amazon Ember" panose="020B0603020204020204" pitchFamily="34" charset="0"/>
                <a:cs typeface="Amazon Ember" panose="020B0603020204020204" pitchFamily="34" charset="0"/>
              </a:rPr>
              <a:t>Leave the bottom box for our final task. You will pass these sheets in at the end of class for me to review.</a:t>
            </a:r>
          </a:p>
        </p:txBody>
      </p:sp>
      <p:sp>
        <p:nvSpPr>
          <p:cNvPr id="6" name="Rectangle 5"/>
          <p:cNvSpPr/>
          <p:nvPr/>
        </p:nvSpPr>
        <p:spPr>
          <a:xfrm>
            <a:off x="7298266" y="1338925"/>
            <a:ext cx="4191000" cy="3767745"/>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03167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2392045"/>
            <a:ext cx="10515600" cy="1325563"/>
          </a:xfrm>
        </p:spPr>
        <p:txBody>
          <a:bodyPr>
            <a:noAutofit/>
          </a:bodyPr>
          <a:lstStyle/>
          <a:p>
            <a:pPr algn="ctr"/>
            <a:r>
              <a:rPr lang="en-US" sz="6600" dirty="0">
                <a:latin typeface="+mn-lt"/>
              </a:rPr>
              <a:t>Class Chat Time!</a:t>
            </a:r>
            <a:r>
              <a:rPr lang="en-US" dirty="0">
                <a:latin typeface="+mn-lt"/>
              </a:rPr>
              <a:t/>
            </a:r>
            <a:br>
              <a:rPr lang="en-US" dirty="0">
                <a:latin typeface="+mn-lt"/>
              </a:rPr>
            </a:br>
            <a:r>
              <a:rPr lang="en-US" dirty="0">
                <a:latin typeface="+mn-lt"/>
              </a:rPr>
              <a:t/>
            </a:r>
            <a:br>
              <a:rPr lang="en-US" dirty="0">
                <a:latin typeface="+mn-lt"/>
              </a:rPr>
            </a:br>
            <a:r>
              <a:rPr lang="en-US" dirty="0">
                <a:latin typeface="+mn-lt"/>
              </a:rPr>
              <a:t>Your Amazon Volunteer will share their screen.</a:t>
            </a:r>
          </a:p>
        </p:txBody>
      </p:sp>
    </p:spTree>
    <p:extLst>
      <p:ext uri="{BB962C8B-B14F-4D97-AF65-F5344CB8AC3E}">
        <p14:creationId xmlns:p14="http://schemas.microsoft.com/office/powerpoint/2010/main" val="17003388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4C7FC-AA5A-4F4F-A5DB-F22FBD692A5D}"/>
              </a:ext>
            </a:extLst>
          </p:cNvPr>
          <p:cNvSpPr>
            <a:spLocks noGrp="1"/>
          </p:cNvSpPr>
          <p:nvPr>
            <p:ph type="title"/>
          </p:nvPr>
        </p:nvSpPr>
        <p:spPr/>
        <p:txBody>
          <a:bodyPr>
            <a:normAutofit/>
          </a:bodyPr>
          <a:lstStyle/>
          <a:p>
            <a:r>
              <a:rPr lang="en-US" sz="6000" dirty="0">
                <a:latin typeface="+mn-lt"/>
              </a:rPr>
              <a:t>Q&amp;A:</a:t>
            </a:r>
          </a:p>
        </p:txBody>
      </p:sp>
      <p:sp>
        <p:nvSpPr>
          <p:cNvPr id="3" name="Content Placeholder 2">
            <a:extLst>
              <a:ext uri="{FF2B5EF4-FFF2-40B4-BE49-F238E27FC236}">
                <a16:creationId xmlns:a16="http://schemas.microsoft.com/office/drawing/2014/main" id="{F9314BCF-CC3E-D940-8EED-AF349EEFA1C7}"/>
              </a:ext>
            </a:extLst>
          </p:cNvPr>
          <p:cNvSpPr>
            <a:spLocks noGrp="1"/>
          </p:cNvSpPr>
          <p:nvPr>
            <p:ph idx="1"/>
          </p:nvPr>
        </p:nvSpPr>
        <p:spPr>
          <a:xfrm>
            <a:off x="838200" y="1690688"/>
            <a:ext cx="10515600" cy="4486275"/>
          </a:xfrm>
        </p:spPr>
        <p:txBody>
          <a:bodyPr>
            <a:normAutofit/>
          </a:bodyPr>
          <a:lstStyle/>
          <a:p>
            <a:r>
              <a:rPr lang="en-US" sz="3200" dirty="0">
                <a:latin typeface="+mn-lt"/>
                <a:ea typeface="Amazon Ember" panose="020B0603020204020204" pitchFamily="34" charset="0"/>
                <a:cs typeface="Amazon Ember" panose="020B0603020204020204" pitchFamily="34" charset="0"/>
              </a:rPr>
              <a:t>I’ll call groups in same order as </a:t>
            </a:r>
            <a:r>
              <a:rPr lang="en-US" sz="3200" dirty="0" smtClean="0">
                <a:latin typeface="+mn-lt"/>
                <a:ea typeface="Amazon Ember" panose="020B0603020204020204" pitchFamily="34" charset="0"/>
                <a:cs typeface="Amazon Ember" panose="020B0603020204020204" pitchFamily="34" charset="0"/>
              </a:rPr>
              <a:t>before.</a:t>
            </a:r>
            <a:endParaRPr lang="en-US" sz="3200" dirty="0">
              <a:latin typeface="+mn-lt"/>
              <a:ea typeface="Amazon Ember" panose="020B0603020204020204" pitchFamily="34" charset="0"/>
              <a:cs typeface="Amazon Ember" panose="020B0603020204020204" pitchFamily="34" charset="0"/>
            </a:endParaRPr>
          </a:p>
          <a:p>
            <a:r>
              <a:rPr lang="en-US" sz="3200" dirty="0">
                <a:latin typeface="+mn-lt"/>
                <a:ea typeface="Amazon Ember" panose="020B0603020204020204" pitchFamily="34" charset="0"/>
                <a:cs typeface="Amazon Ember" panose="020B0603020204020204" pitchFamily="34" charset="0"/>
              </a:rPr>
              <a:t>The spokesperson will stand up (or walk up to camera if too far away), introduce themselves, and ask their question. </a:t>
            </a:r>
          </a:p>
          <a:p>
            <a:r>
              <a:rPr lang="en-US" sz="3200" dirty="0">
                <a:latin typeface="+mn-lt"/>
                <a:ea typeface="Amazon Ember" panose="020B0603020204020204" pitchFamily="34" charset="0"/>
                <a:cs typeface="Amazon Ember" panose="020B0603020204020204" pitchFamily="34" charset="0"/>
              </a:rPr>
              <a:t>You may ask follow up questions if the Amazon Volunteer doesn’t fully answer your question.</a:t>
            </a:r>
          </a:p>
          <a:p>
            <a:r>
              <a:rPr lang="en-US" sz="3200" dirty="0">
                <a:latin typeface="+mn-lt"/>
                <a:ea typeface="Amazon Ember" panose="020B0603020204020204" pitchFamily="34" charset="0"/>
                <a:cs typeface="Amazon Ember" panose="020B0603020204020204" pitchFamily="34" charset="0"/>
              </a:rPr>
              <a:t>If your group’s question was already answered in the presentation or by another group’s question, ask another.</a:t>
            </a:r>
          </a:p>
        </p:txBody>
      </p:sp>
      <p:pic>
        <p:nvPicPr>
          <p:cNvPr id="4" name="Picture 3">
            <a:extLst>
              <a:ext uri="{FF2B5EF4-FFF2-40B4-BE49-F238E27FC236}">
                <a16:creationId xmlns:a16="http://schemas.microsoft.com/office/drawing/2014/main" id="{0B5E34A5-23C1-E240-9D35-DC3AF40103AD}"/>
              </a:ext>
            </a:extLst>
          </p:cNvPr>
          <p:cNvPicPr>
            <a:picLocks noChangeAspect="1"/>
          </p:cNvPicPr>
          <p:nvPr/>
        </p:nvPicPr>
        <p:blipFill>
          <a:blip r:embed="rId3"/>
          <a:stretch>
            <a:fillRect/>
          </a:stretch>
        </p:blipFill>
        <p:spPr>
          <a:xfrm>
            <a:off x="10157317" y="5793760"/>
            <a:ext cx="1630965" cy="731520"/>
          </a:xfrm>
          <a:prstGeom prst="rect">
            <a:avLst/>
          </a:prstGeom>
        </p:spPr>
      </p:pic>
    </p:spTree>
    <p:extLst>
      <p:ext uri="{BB962C8B-B14F-4D97-AF65-F5344CB8AC3E}">
        <p14:creationId xmlns:p14="http://schemas.microsoft.com/office/powerpoint/2010/main" val="3915481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10050E4-8C17-0047-A618-9C4D7C9939F1}"/>
              </a:ext>
            </a:extLst>
          </p:cNvPr>
          <p:cNvPicPr>
            <a:picLocks noChangeAspect="1"/>
          </p:cNvPicPr>
          <p:nvPr/>
        </p:nvPicPr>
        <p:blipFill>
          <a:blip r:embed="rId3"/>
          <a:stretch>
            <a:fillRect/>
          </a:stretch>
        </p:blipFill>
        <p:spPr>
          <a:xfrm>
            <a:off x="152400" y="147562"/>
            <a:ext cx="1039986" cy="982133"/>
          </a:xfrm>
          <a:prstGeom prst="rect">
            <a:avLst/>
          </a:prstGeom>
        </p:spPr>
      </p:pic>
      <p:pic>
        <p:nvPicPr>
          <p:cNvPr id="10" name="Picture 9">
            <a:extLst>
              <a:ext uri="{FF2B5EF4-FFF2-40B4-BE49-F238E27FC236}">
                <a16:creationId xmlns:a16="http://schemas.microsoft.com/office/drawing/2014/main" id="{25A2D155-94AC-3641-9E01-EEC6540AA8B3}"/>
              </a:ext>
            </a:extLst>
          </p:cNvPr>
          <p:cNvPicPr>
            <a:picLocks noChangeAspect="1"/>
          </p:cNvPicPr>
          <p:nvPr/>
        </p:nvPicPr>
        <p:blipFill>
          <a:blip r:embed="rId4"/>
          <a:stretch>
            <a:fillRect/>
          </a:stretch>
        </p:blipFill>
        <p:spPr>
          <a:xfrm>
            <a:off x="2129930" y="503162"/>
            <a:ext cx="1160284" cy="1139372"/>
          </a:xfrm>
          <a:prstGeom prst="rect">
            <a:avLst/>
          </a:prstGeom>
        </p:spPr>
      </p:pic>
      <p:pic>
        <p:nvPicPr>
          <p:cNvPr id="12" name="Picture 11">
            <a:extLst>
              <a:ext uri="{FF2B5EF4-FFF2-40B4-BE49-F238E27FC236}">
                <a16:creationId xmlns:a16="http://schemas.microsoft.com/office/drawing/2014/main" id="{78299471-B847-0E46-80B0-130EE390278C}"/>
              </a:ext>
            </a:extLst>
          </p:cNvPr>
          <p:cNvPicPr>
            <a:picLocks noChangeAspect="1"/>
          </p:cNvPicPr>
          <p:nvPr/>
        </p:nvPicPr>
        <p:blipFill>
          <a:blip r:embed="rId5"/>
          <a:stretch>
            <a:fillRect/>
          </a:stretch>
        </p:blipFill>
        <p:spPr>
          <a:xfrm>
            <a:off x="2062198" y="4334933"/>
            <a:ext cx="1332179" cy="1066800"/>
          </a:xfrm>
          <a:prstGeom prst="rect">
            <a:avLst/>
          </a:prstGeom>
        </p:spPr>
      </p:pic>
      <p:pic>
        <p:nvPicPr>
          <p:cNvPr id="14" name="Picture 13">
            <a:extLst>
              <a:ext uri="{FF2B5EF4-FFF2-40B4-BE49-F238E27FC236}">
                <a16:creationId xmlns:a16="http://schemas.microsoft.com/office/drawing/2014/main" id="{B9C43DFB-DC63-1E49-893A-5C8086E23C91}"/>
              </a:ext>
            </a:extLst>
          </p:cNvPr>
          <p:cNvPicPr>
            <a:picLocks noChangeAspect="1"/>
          </p:cNvPicPr>
          <p:nvPr/>
        </p:nvPicPr>
        <p:blipFill>
          <a:blip r:embed="rId6"/>
          <a:stretch>
            <a:fillRect/>
          </a:stretch>
        </p:blipFill>
        <p:spPr>
          <a:xfrm>
            <a:off x="6384616" y="5401733"/>
            <a:ext cx="953899" cy="914400"/>
          </a:xfrm>
          <a:prstGeom prst="rect">
            <a:avLst/>
          </a:prstGeom>
        </p:spPr>
      </p:pic>
      <p:pic>
        <p:nvPicPr>
          <p:cNvPr id="18" name="Picture 17">
            <a:extLst>
              <a:ext uri="{FF2B5EF4-FFF2-40B4-BE49-F238E27FC236}">
                <a16:creationId xmlns:a16="http://schemas.microsoft.com/office/drawing/2014/main" id="{0E3805F0-AE52-614A-910D-FD9EFFCE16B7}"/>
              </a:ext>
            </a:extLst>
          </p:cNvPr>
          <p:cNvPicPr>
            <a:picLocks noChangeAspect="1"/>
          </p:cNvPicPr>
          <p:nvPr/>
        </p:nvPicPr>
        <p:blipFill>
          <a:blip r:embed="rId7"/>
          <a:stretch>
            <a:fillRect/>
          </a:stretch>
        </p:blipFill>
        <p:spPr>
          <a:xfrm>
            <a:off x="317964" y="4267201"/>
            <a:ext cx="708857" cy="931333"/>
          </a:xfrm>
          <a:prstGeom prst="rect">
            <a:avLst/>
          </a:prstGeom>
        </p:spPr>
      </p:pic>
      <p:pic>
        <p:nvPicPr>
          <p:cNvPr id="20" name="Picture 19">
            <a:extLst>
              <a:ext uri="{FF2B5EF4-FFF2-40B4-BE49-F238E27FC236}">
                <a16:creationId xmlns:a16="http://schemas.microsoft.com/office/drawing/2014/main" id="{799CC2D8-E980-DE4B-AE99-0A0151214577}"/>
              </a:ext>
            </a:extLst>
          </p:cNvPr>
          <p:cNvPicPr>
            <a:picLocks noChangeAspect="1"/>
          </p:cNvPicPr>
          <p:nvPr/>
        </p:nvPicPr>
        <p:blipFill>
          <a:blip r:embed="rId8"/>
          <a:stretch>
            <a:fillRect/>
          </a:stretch>
        </p:blipFill>
        <p:spPr>
          <a:xfrm>
            <a:off x="9223643" y="4364216"/>
            <a:ext cx="1177983" cy="721559"/>
          </a:xfrm>
          <a:prstGeom prst="rect">
            <a:avLst/>
          </a:prstGeom>
        </p:spPr>
      </p:pic>
      <p:pic>
        <p:nvPicPr>
          <p:cNvPr id="22" name="Picture 21">
            <a:extLst>
              <a:ext uri="{FF2B5EF4-FFF2-40B4-BE49-F238E27FC236}">
                <a16:creationId xmlns:a16="http://schemas.microsoft.com/office/drawing/2014/main" id="{9DC9CBFD-1F5B-F746-B776-A6A7E3826451}"/>
              </a:ext>
            </a:extLst>
          </p:cNvPr>
          <p:cNvPicPr>
            <a:picLocks noChangeAspect="1"/>
          </p:cNvPicPr>
          <p:nvPr/>
        </p:nvPicPr>
        <p:blipFill>
          <a:blip r:embed="rId9"/>
          <a:stretch>
            <a:fillRect/>
          </a:stretch>
        </p:blipFill>
        <p:spPr>
          <a:xfrm>
            <a:off x="6991402" y="1401950"/>
            <a:ext cx="694225" cy="728133"/>
          </a:xfrm>
          <a:prstGeom prst="rect">
            <a:avLst/>
          </a:prstGeom>
        </p:spPr>
      </p:pic>
      <p:pic>
        <p:nvPicPr>
          <p:cNvPr id="24" name="Picture 23">
            <a:extLst>
              <a:ext uri="{FF2B5EF4-FFF2-40B4-BE49-F238E27FC236}">
                <a16:creationId xmlns:a16="http://schemas.microsoft.com/office/drawing/2014/main" id="{CC2EBB42-770D-A944-A903-BE0F73355EE7}"/>
              </a:ext>
            </a:extLst>
          </p:cNvPr>
          <p:cNvPicPr>
            <a:picLocks noChangeAspect="1"/>
          </p:cNvPicPr>
          <p:nvPr/>
        </p:nvPicPr>
        <p:blipFill>
          <a:blip r:embed="rId10"/>
          <a:stretch>
            <a:fillRect/>
          </a:stretch>
        </p:blipFill>
        <p:spPr>
          <a:xfrm>
            <a:off x="5386279" y="469294"/>
            <a:ext cx="998337" cy="879325"/>
          </a:xfrm>
          <a:prstGeom prst="rect">
            <a:avLst/>
          </a:prstGeom>
        </p:spPr>
      </p:pic>
      <p:pic>
        <p:nvPicPr>
          <p:cNvPr id="26" name="Picture 25">
            <a:extLst>
              <a:ext uri="{FF2B5EF4-FFF2-40B4-BE49-F238E27FC236}">
                <a16:creationId xmlns:a16="http://schemas.microsoft.com/office/drawing/2014/main" id="{7A033D14-D822-FE48-8AF0-19EA34BC337C}"/>
              </a:ext>
            </a:extLst>
          </p:cNvPr>
          <p:cNvPicPr>
            <a:picLocks noChangeAspect="1"/>
          </p:cNvPicPr>
          <p:nvPr/>
        </p:nvPicPr>
        <p:blipFill>
          <a:blip r:embed="rId11"/>
          <a:stretch>
            <a:fillRect/>
          </a:stretch>
        </p:blipFill>
        <p:spPr>
          <a:xfrm>
            <a:off x="4992492" y="4347028"/>
            <a:ext cx="829597" cy="1207106"/>
          </a:xfrm>
          <a:prstGeom prst="rect">
            <a:avLst/>
          </a:prstGeom>
        </p:spPr>
      </p:pic>
      <p:pic>
        <p:nvPicPr>
          <p:cNvPr id="30" name="Picture 29">
            <a:extLst>
              <a:ext uri="{FF2B5EF4-FFF2-40B4-BE49-F238E27FC236}">
                <a16:creationId xmlns:a16="http://schemas.microsoft.com/office/drawing/2014/main" id="{691E24E5-4A18-294E-87FF-7E2DF1DD4E45}"/>
              </a:ext>
            </a:extLst>
          </p:cNvPr>
          <p:cNvPicPr>
            <a:picLocks noChangeAspect="1"/>
          </p:cNvPicPr>
          <p:nvPr/>
        </p:nvPicPr>
        <p:blipFill>
          <a:blip r:embed="rId12"/>
          <a:stretch>
            <a:fillRect/>
          </a:stretch>
        </p:blipFill>
        <p:spPr>
          <a:xfrm>
            <a:off x="830676" y="1507061"/>
            <a:ext cx="954728" cy="915195"/>
          </a:xfrm>
          <a:prstGeom prst="rect">
            <a:avLst/>
          </a:prstGeom>
        </p:spPr>
      </p:pic>
      <p:pic>
        <p:nvPicPr>
          <p:cNvPr id="32" name="Picture 31">
            <a:extLst>
              <a:ext uri="{FF2B5EF4-FFF2-40B4-BE49-F238E27FC236}">
                <a16:creationId xmlns:a16="http://schemas.microsoft.com/office/drawing/2014/main" id="{984F96EB-63FE-844B-B263-8CCA6A8FE484}"/>
              </a:ext>
            </a:extLst>
          </p:cNvPr>
          <p:cNvPicPr>
            <a:picLocks noChangeAspect="1"/>
          </p:cNvPicPr>
          <p:nvPr/>
        </p:nvPicPr>
        <p:blipFill>
          <a:blip r:embed="rId13"/>
          <a:stretch>
            <a:fillRect/>
          </a:stretch>
        </p:blipFill>
        <p:spPr>
          <a:xfrm>
            <a:off x="8695432" y="108830"/>
            <a:ext cx="1056422" cy="1019150"/>
          </a:xfrm>
          <a:prstGeom prst="rect">
            <a:avLst/>
          </a:prstGeom>
        </p:spPr>
      </p:pic>
      <p:pic>
        <p:nvPicPr>
          <p:cNvPr id="34" name="Picture 33">
            <a:extLst>
              <a:ext uri="{FF2B5EF4-FFF2-40B4-BE49-F238E27FC236}">
                <a16:creationId xmlns:a16="http://schemas.microsoft.com/office/drawing/2014/main" id="{6877BA91-1710-194B-AE27-CD99E73002FC}"/>
              </a:ext>
            </a:extLst>
          </p:cNvPr>
          <p:cNvPicPr>
            <a:picLocks noChangeAspect="1"/>
          </p:cNvPicPr>
          <p:nvPr/>
        </p:nvPicPr>
        <p:blipFill>
          <a:blip r:embed="rId14"/>
          <a:stretch>
            <a:fillRect/>
          </a:stretch>
        </p:blipFill>
        <p:spPr>
          <a:xfrm>
            <a:off x="3764069" y="5506610"/>
            <a:ext cx="1016036" cy="1009447"/>
          </a:xfrm>
          <a:prstGeom prst="rect">
            <a:avLst/>
          </a:prstGeom>
        </p:spPr>
      </p:pic>
      <p:pic>
        <p:nvPicPr>
          <p:cNvPr id="36" name="Picture 35">
            <a:extLst>
              <a:ext uri="{FF2B5EF4-FFF2-40B4-BE49-F238E27FC236}">
                <a16:creationId xmlns:a16="http://schemas.microsoft.com/office/drawing/2014/main" id="{3A014096-6780-ED43-A759-0444A881FFF5}"/>
              </a:ext>
            </a:extLst>
          </p:cNvPr>
          <p:cNvPicPr>
            <a:picLocks noChangeAspect="1"/>
          </p:cNvPicPr>
          <p:nvPr/>
        </p:nvPicPr>
        <p:blipFill>
          <a:blip r:embed="rId15"/>
          <a:stretch>
            <a:fillRect/>
          </a:stretch>
        </p:blipFill>
        <p:spPr>
          <a:xfrm>
            <a:off x="8207507" y="5463400"/>
            <a:ext cx="1190788" cy="1124546"/>
          </a:xfrm>
          <a:prstGeom prst="rect">
            <a:avLst/>
          </a:prstGeom>
        </p:spPr>
      </p:pic>
      <p:pic>
        <p:nvPicPr>
          <p:cNvPr id="38" name="Picture 37">
            <a:extLst>
              <a:ext uri="{FF2B5EF4-FFF2-40B4-BE49-F238E27FC236}">
                <a16:creationId xmlns:a16="http://schemas.microsoft.com/office/drawing/2014/main" id="{DAA8CE7F-F2D7-B34E-8BEC-E94C1563E88A}"/>
              </a:ext>
            </a:extLst>
          </p:cNvPr>
          <p:cNvPicPr>
            <a:picLocks noChangeAspect="1"/>
          </p:cNvPicPr>
          <p:nvPr/>
        </p:nvPicPr>
        <p:blipFill rotWithShape="1">
          <a:blip r:embed="rId16"/>
          <a:srcRect r="29648"/>
          <a:stretch/>
        </p:blipFill>
        <p:spPr>
          <a:xfrm>
            <a:off x="11153450" y="2108198"/>
            <a:ext cx="1038550" cy="1182145"/>
          </a:xfrm>
          <a:prstGeom prst="rect">
            <a:avLst/>
          </a:prstGeom>
        </p:spPr>
      </p:pic>
      <p:pic>
        <p:nvPicPr>
          <p:cNvPr id="40" name="Picture 39">
            <a:extLst>
              <a:ext uri="{FF2B5EF4-FFF2-40B4-BE49-F238E27FC236}">
                <a16:creationId xmlns:a16="http://schemas.microsoft.com/office/drawing/2014/main" id="{F285ABBD-8A7C-E447-80F4-6609D3AF9B9F}"/>
              </a:ext>
            </a:extLst>
          </p:cNvPr>
          <p:cNvPicPr>
            <a:picLocks noChangeAspect="1"/>
          </p:cNvPicPr>
          <p:nvPr/>
        </p:nvPicPr>
        <p:blipFill>
          <a:blip r:embed="rId17"/>
          <a:stretch>
            <a:fillRect/>
          </a:stretch>
        </p:blipFill>
        <p:spPr>
          <a:xfrm>
            <a:off x="3812678" y="1244597"/>
            <a:ext cx="896706" cy="999067"/>
          </a:xfrm>
          <a:prstGeom prst="rect">
            <a:avLst/>
          </a:prstGeom>
        </p:spPr>
      </p:pic>
      <p:sp>
        <p:nvSpPr>
          <p:cNvPr id="41" name="Title 1">
            <a:extLst>
              <a:ext uri="{FF2B5EF4-FFF2-40B4-BE49-F238E27FC236}">
                <a16:creationId xmlns:a16="http://schemas.microsoft.com/office/drawing/2014/main" id="{7EBBB261-F1DA-8348-90D6-C0D1EF4A10B5}"/>
              </a:ext>
            </a:extLst>
          </p:cNvPr>
          <p:cNvSpPr txBox="1">
            <a:spLocks/>
          </p:cNvSpPr>
          <p:nvPr/>
        </p:nvSpPr>
        <p:spPr>
          <a:xfrm>
            <a:off x="928675" y="2313896"/>
            <a:ext cx="10515600" cy="152955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b="1" i="0" kern="1200">
                <a:solidFill>
                  <a:schemeClr val="tx1"/>
                </a:solidFill>
                <a:latin typeface="Amazon Ember Display Heavy" panose="020F0603020204020204" pitchFamily="34" charset="0"/>
                <a:ea typeface="Amazon Ember Display Heavy" panose="020F0603020204020204" pitchFamily="34" charset="0"/>
                <a:cs typeface="Amazon Ember Display Heavy" panose="020F0603020204020204" pitchFamily="34" charset="0"/>
              </a:defRPr>
            </a:lvl1pPr>
          </a:lstStyle>
          <a:p>
            <a:pPr algn="l"/>
            <a:r>
              <a:rPr lang="en-US" sz="8000" dirty="0">
                <a:latin typeface="+mn-lt"/>
              </a:rPr>
              <a:t>Thank you for chatting!</a:t>
            </a:r>
            <a:endParaRPr lang="en-US" sz="2800" b="0" dirty="0">
              <a:latin typeface="+mn-lt"/>
              <a:ea typeface="Amazon Ember Medium" panose="020B0603020204020204" pitchFamily="34" charset="0"/>
              <a:cs typeface="Amazon Ember Medium" panose="020B0603020204020204" pitchFamily="34" charset="0"/>
            </a:endParaRPr>
          </a:p>
        </p:txBody>
      </p:sp>
      <p:pic>
        <p:nvPicPr>
          <p:cNvPr id="43" name="Picture 42">
            <a:extLst>
              <a:ext uri="{FF2B5EF4-FFF2-40B4-BE49-F238E27FC236}">
                <a16:creationId xmlns:a16="http://schemas.microsoft.com/office/drawing/2014/main" id="{2C397741-99A4-AA40-971D-053956E25770}"/>
              </a:ext>
            </a:extLst>
          </p:cNvPr>
          <p:cNvPicPr>
            <a:picLocks noChangeAspect="1"/>
          </p:cNvPicPr>
          <p:nvPr/>
        </p:nvPicPr>
        <p:blipFill>
          <a:blip r:embed="rId18"/>
          <a:stretch>
            <a:fillRect/>
          </a:stretch>
        </p:blipFill>
        <p:spPr>
          <a:xfrm>
            <a:off x="9879327" y="5506610"/>
            <a:ext cx="2085585" cy="935426"/>
          </a:xfrm>
          <a:prstGeom prst="rect">
            <a:avLst/>
          </a:prstGeom>
        </p:spPr>
      </p:pic>
    </p:spTree>
    <p:extLst>
      <p:ext uri="{BB962C8B-B14F-4D97-AF65-F5344CB8AC3E}">
        <p14:creationId xmlns:p14="http://schemas.microsoft.com/office/powerpoint/2010/main" val="42542260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6926751" y="344150"/>
            <a:ext cx="4934030" cy="6376161"/>
          </a:xfrm>
          <a:prstGeom prst="rect">
            <a:avLst/>
          </a:prstGeom>
        </p:spPr>
      </p:pic>
      <p:sp>
        <p:nvSpPr>
          <p:cNvPr id="2" name="Title 1">
            <a:extLst>
              <a:ext uri="{FF2B5EF4-FFF2-40B4-BE49-F238E27FC236}">
                <a16:creationId xmlns:a16="http://schemas.microsoft.com/office/drawing/2014/main" id="{6CA4C7FC-AA5A-4F4F-A5DB-F22FBD692A5D}"/>
              </a:ext>
            </a:extLst>
          </p:cNvPr>
          <p:cNvSpPr>
            <a:spLocks noGrp="1"/>
          </p:cNvSpPr>
          <p:nvPr>
            <p:ph type="title"/>
          </p:nvPr>
        </p:nvSpPr>
        <p:spPr>
          <a:xfrm>
            <a:off x="289559" y="344150"/>
            <a:ext cx="10515600" cy="1325563"/>
          </a:xfrm>
        </p:spPr>
        <p:txBody>
          <a:bodyPr/>
          <a:lstStyle/>
          <a:p>
            <a:r>
              <a:rPr lang="en-US" sz="4800" dirty="0">
                <a:latin typeface="+mn-lt"/>
                <a:ea typeface="Amazon Ember" panose="020B0603020204020204" pitchFamily="34" charset="0"/>
                <a:cs typeface="Amazon Ember" panose="020B0603020204020204" pitchFamily="34" charset="0"/>
              </a:rPr>
              <a:t>Discussion Time:</a:t>
            </a:r>
          </a:p>
        </p:txBody>
      </p:sp>
      <p:sp>
        <p:nvSpPr>
          <p:cNvPr id="3" name="Content Placeholder 2">
            <a:extLst>
              <a:ext uri="{FF2B5EF4-FFF2-40B4-BE49-F238E27FC236}">
                <a16:creationId xmlns:a16="http://schemas.microsoft.com/office/drawing/2014/main" id="{F9314BCF-CC3E-D940-8EED-AF349EEFA1C7}"/>
              </a:ext>
            </a:extLst>
          </p:cNvPr>
          <p:cNvSpPr>
            <a:spLocks noGrp="1"/>
          </p:cNvSpPr>
          <p:nvPr>
            <p:ph idx="1"/>
          </p:nvPr>
        </p:nvSpPr>
        <p:spPr>
          <a:xfrm>
            <a:off x="624840" y="1690689"/>
            <a:ext cx="6019800" cy="3201352"/>
          </a:xfrm>
        </p:spPr>
        <p:txBody>
          <a:bodyPr>
            <a:normAutofit/>
          </a:bodyPr>
          <a:lstStyle/>
          <a:p>
            <a:pPr marL="0" lvl="0" indent="0">
              <a:buNone/>
            </a:pPr>
            <a:r>
              <a:rPr lang="en-US" b="1" dirty="0">
                <a:latin typeface="+mn-lt"/>
                <a:ea typeface="Amazon Ember" panose="020B0603020204020204" pitchFamily="34" charset="0"/>
                <a:cs typeface="Amazon Ember" panose="020B0603020204020204" pitchFamily="34" charset="0"/>
              </a:rPr>
              <a:t>Share your notes with your partner:</a:t>
            </a:r>
          </a:p>
          <a:p>
            <a:pPr marL="514350" lvl="0" indent="-514350">
              <a:buFont typeface="+mj-lt"/>
              <a:buAutoNum type="arabicPeriod"/>
            </a:pPr>
            <a:r>
              <a:rPr lang="en-US" dirty="0">
                <a:latin typeface="+mn-lt"/>
                <a:ea typeface="Amazon Ember" panose="020B0603020204020204" pitchFamily="34" charset="0"/>
                <a:cs typeface="Amazon Ember" panose="020B0603020204020204" pitchFamily="34" charset="0"/>
              </a:rPr>
              <a:t>What facts did you learn about our guest or their experience? </a:t>
            </a:r>
          </a:p>
          <a:p>
            <a:pPr marL="514350" lvl="0" indent="-514350">
              <a:buFont typeface="+mj-lt"/>
              <a:buAutoNum type="arabicPeriod"/>
            </a:pPr>
            <a:r>
              <a:rPr lang="en-US" dirty="0">
                <a:latin typeface="+mn-lt"/>
                <a:ea typeface="Amazon Ember" panose="020B0603020204020204" pitchFamily="34" charset="0"/>
                <a:cs typeface="Amazon Ember" panose="020B0603020204020204" pitchFamily="34" charset="0"/>
              </a:rPr>
              <a:t>What did you find interesting or surprising?</a:t>
            </a:r>
          </a:p>
          <a:p>
            <a:pPr marL="514350" lvl="0" indent="-514350">
              <a:buFont typeface="+mj-lt"/>
              <a:buAutoNum type="arabicPeriod"/>
            </a:pPr>
            <a:r>
              <a:rPr lang="en-US" dirty="0">
                <a:latin typeface="+mn-lt"/>
                <a:ea typeface="Amazon Ember" panose="020B0603020204020204" pitchFamily="34" charset="0"/>
                <a:cs typeface="Amazon Ember" panose="020B0603020204020204" pitchFamily="34" charset="0"/>
              </a:rPr>
              <a:t>What questions do you have? What are you confused about? </a:t>
            </a:r>
          </a:p>
        </p:txBody>
      </p:sp>
      <p:sp>
        <p:nvSpPr>
          <p:cNvPr id="6" name="Rectangle 5"/>
          <p:cNvSpPr/>
          <p:nvPr/>
        </p:nvSpPr>
        <p:spPr>
          <a:xfrm>
            <a:off x="7298266" y="1357975"/>
            <a:ext cx="4191000" cy="3690275"/>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52822" y="5367605"/>
            <a:ext cx="6389937" cy="707886"/>
          </a:xfrm>
          <a:prstGeom prst="rect">
            <a:avLst/>
          </a:prstGeom>
          <a:noFill/>
        </p:spPr>
        <p:txBody>
          <a:bodyPr wrap="square" rtlCol="0">
            <a:spAutoFit/>
          </a:bodyPr>
          <a:lstStyle/>
          <a:p>
            <a:r>
              <a:rPr lang="en-US" sz="4000" b="1" dirty="0"/>
              <a:t>Then, share </a:t>
            </a:r>
            <a:r>
              <a:rPr lang="en-US" sz="4000" b="1" dirty="0" smtClean="0"/>
              <a:t>to </a:t>
            </a:r>
            <a:r>
              <a:rPr lang="en-US" sz="4000" b="1" dirty="0"/>
              <a:t>the </a:t>
            </a:r>
            <a:r>
              <a:rPr lang="en-US" sz="4000" b="1" dirty="0" smtClean="0"/>
              <a:t>group</a:t>
            </a:r>
            <a:r>
              <a:rPr lang="en-US" sz="4000" b="1" dirty="0"/>
              <a:t>.</a:t>
            </a:r>
          </a:p>
        </p:txBody>
      </p:sp>
    </p:spTree>
    <p:extLst>
      <p:ext uri="{BB962C8B-B14F-4D97-AF65-F5344CB8AC3E}">
        <p14:creationId xmlns:p14="http://schemas.microsoft.com/office/powerpoint/2010/main" val="1292306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6926751" y="344150"/>
            <a:ext cx="4934030" cy="6376161"/>
          </a:xfrm>
          <a:prstGeom prst="rect">
            <a:avLst/>
          </a:prstGeom>
        </p:spPr>
      </p:pic>
      <p:pic>
        <p:nvPicPr>
          <p:cNvPr id="7" name="Picture 6"/>
          <p:cNvPicPr>
            <a:picLocks noChangeAspect="1"/>
          </p:cNvPicPr>
          <p:nvPr/>
        </p:nvPicPr>
        <p:blipFill>
          <a:blip r:embed="rId4"/>
          <a:stretch>
            <a:fillRect/>
          </a:stretch>
        </p:blipFill>
        <p:spPr>
          <a:xfrm>
            <a:off x="7046571" y="438150"/>
            <a:ext cx="4694391" cy="6184562"/>
          </a:xfrm>
          <a:prstGeom prst="rect">
            <a:avLst/>
          </a:prstGeom>
        </p:spPr>
      </p:pic>
      <p:sp>
        <p:nvSpPr>
          <p:cNvPr id="2" name="Title 1">
            <a:extLst>
              <a:ext uri="{FF2B5EF4-FFF2-40B4-BE49-F238E27FC236}">
                <a16:creationId xmlns:a16="http://schemas.microsoft.com/office/drawing/2014/main" id="{6CA4C7FC-AA5A-4F4F-A5DB-F22FBD692A5D}"/>
              </a:ext>
            </a:extLst>
          </p:cNvPr>
          <p:cNvSpPr>
            <a:spLocks noGrp="1"/>
          </p:cNvSpPr>
          <p:nvPr>
            <p:ph type="title"/>
          </p:nvPr>
        </p:nvSpPr>
        <p:spPr>
          <a:xfrm>
            <a:off x="289559" y="344150"/>
            <a:ext cx="10515600" cy="1325563"/>
          </a:xfrm>
        </p:spPr>
        <p:txBody>
          <a:bodyPr>
            <a:normAutofit/>
          </a:bodyPr>
          <a:lstStyle/>
          <a:p>
            <a:r>
              <a:rPr lang="en-US" sz="4800" dirty="0" err="1">
                <a:latin typeface="+mn-lt"/>
                <a:ea typeface="Amazon Ember" panose="020B0603020204020204" pitchFamily="34" charset="0"/>
                <a:cs typeface="Amazon Ember" panose="020B0603020204020204" pitchFamily="34" charset="0"/>
              </a:rPr>
              <a:t>Summarise</a:t>
            </a:r>
            <a:r>
              <a:rPr lang="en-US" sz="4800" dirty="0">
                <a:latin typeface="+mn-lt"/>
                <a:ea typeface="Amazon Ember" panose="020B0603020204020204" pitchFamily="34" charset="0"/>
                <a:cs typeface="Amazon Ember" panose="020B0603020204020204" pitchFamily="34" charset="0"/>
              </a:rPr>
              <a:t> it:</a:t>
            </a:r>
          </a:p>
        </p:txBody>
      </p:sp>
      <p:sp>
        <p:nvSpPr>
          <p:cNvPr id="3" name="Content Placeholder 2">
            <a:extLst>
              <a:ext uri="{FF2B5EF4-FFF2-40B4-BE49-F238E27FC236}">
                <a16:creationId xmlns:a16="http://schemas.microsoft.com/office/drawing/2014/main" id="{F9314BCF-CC3E-D940-8EED-AF349EEFA1C7}"/>
              </a:ext>
            </a:extLst>
          </p:cNvPr>
          <p:cNvSpPr>
            <a:spLocks noGrp="1"/>
          </p:cNvSpPr>
          <p:nvPr>
            <p:ph idx="1"/>
          </p:nvPr>
        </p:nvSpPr>
        <p:spPr>
          <a:xfrm>
            <a:off x="472440" y="1523049"/>
            <a:ext cx="6202680" cy="3201352"/>
          </a:xfrm>
        </p:spPr>
        <p:txBody>
          <a:bodyPr>
            <a:noAutofit/>
          </a:bodyPr>
          <a:lstStyle/>
          <a:p>
            <a:pPr marL="0" lvl="0" indent="0">
              <a:buNone/>
            </a:pPr>
            <a:r>
              <a:rPr lang="en-US" sz="3200" dirty="0">
                <a:latin typeface="+mn-lt"/>
                <a:ea typeface="Amazon Ember" panose="020B0603020204020204" pitchFamily="34" charset="0"/>
                <a:cs typeface="Amazon Ember" panose="020B0603020204020204" pitchFamily="34" charset="0"/>
              </a:rPr>
              <a:t>To finish class today:</a:t>
            </a:r>
          </a:p>
          <a:p>
            <a:pPr marL="457200" lvl="0" indent="-457200">
              <a:buAutoNum type="arabicPeriod"/>
            </a:pPr>
            <a:r>
              <a:rPr lang="en-US" sz="3200" dirty="0">
                <a:latin typeface="+mn-lt"/>
                <a:ea typeface="Amazon Ember" panose="020B0603020204020204" pitchFamily="34" charset="0"/>
                <a:cs typeface="Amazon Ember" panose="020B0603020204020204" pitchFamily="34" charset="0"/>
              </a:rPr>
              <a:t>Write down your biggest takeaway from today’s Class Chat.</a:t>
            </a:r>
          </a:p>
          <a:p>
            <a:pPr marL="457200" lvl="0" indent="-457200">
              <a:buAutoNum type="arabicPeriod"/>
            </a:pPr>
            <a:r>
              <a:rPr lang="en-US" sz="3200" dirty="0">
                <a:latin typeface="+mn-lt"/>
                <a:ea typeface="Amazon Ember" panose="020B0603020204020204" pitchFamily="34" charset="0"/>
                <a:cs typeface="Amazon Ember" panose="020B0603020204020204" pitchFamily="34" charset="0"/>
              </a:rPr>
              <a:t>Rate your experience by shading in a star rating (1-5).</a:t>
            </a:r>
          </a:p>
          <a:p>
            <a:pPr marL="457200" lvl="0" indent="-457200">
              <a:buAutoNum type="arabicPeriod"/>
            </a:pPr>
            <a:r>
              <a:rPr lang="en-US" sz="3200" dirty="0">
                <a:latin typeface="+mn-lt"/>
                <a:ea typeface="Amazon Ember" panose="020B0603020204020204" pitchFamily="34" charset="0"/>
                <a:cs typeface="Amazon Ember" panose="020B0603020204020204" pitchFamily="34" charset="0"/>
              </a:rPr>
              <a:t>Hand in your worksheet</a:t>
            </a:r>
          </a:p>
        </p:txBody>
      </p:sp>
      <p:sp>
        <p:nvSpPr>
          <p:cNvPr id="6" name="Rectangle 5"/>
          <p:cNvSpPr/>
          <p:nvPr/>
        </p:nvSpPr>
        <p:spPr>
          <a:xfrm>
            <a:off x="7118350" y="4974128"/>
            <a:ext cx="4692650" cy="1648584"/>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89966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DD8B03B-C69F-8744-B570-9B7C56BB5403}"/>
              </a:ext>
            </a:extLst>
          </p:cNvPr>
          <p:cNvPicPr>
            <a:picLocks noChangeAspect="1"/>
          </p:cNvPicPr>
          <p:nvPr/>
        </p:nvPicPr>
        <p:blipFill>
          <a:blip r:embed="rId3"/>
          <a:stretch>
            <a:fillRect/>
          </a:stretch>
        </p:blipFill>
        <p:spPr>
          <a:xfrm>
            <a:off x="3066006" y="8480"/>
            <a:ext cx="6567985" cy="6858000"/>
          </a:xfrm>
          <a:prstGeom prst="rect">
            <a:avLst/>
          </a:prstGeom>
        </p:spPr>
      </p:pic>
      <p:sp>
        <p:nvSpPr>
          <p:cNvPr id="4" name="Title 3">
            <a:extLst>
              <a:ext uri="{FF2B5EF4-FFF2-40B4-BE49-F238E27FC236}">
                <a16:creationId xmlns:a16="http://schemas.microsoft.com/office/drawing/2014/main" id="{0AAB8C2A-A84F-C449-9EF0-E7D93459CB6C}"/>
              </a:ext>
            </a:extLst>
          </p:cNvPr>
          <p:cNvSpPr>
            <a:spLocks noGrp="1"/>
          </p:cNvSpPr>
          <p:nvPr>
            <p:ph type="title"/>
          </p:nvPr>
        </p:nvSpPr>
        <p:spPr>
          <a:xfrm>
            <a:off x="1086908" y="2261645"/>
            <a:ext cx="9785684" cy="4030159"/>
          </a:xfrm>
        </p:spPr>
        <p:txBody>
          <a:bodyPr>
            <a:noAutofit/>
          </a:bodyPr>
          <a:lstStyle/>
          <a:p>
            <a:r>
              <a:rPr lang="en-US" sz="4800" dirty="0">
                <a:latin typeface="+mn-lt"/>
              </a:rPr>
              <a:t>Computer science is the fastest growing profession within the Science, Technology, Engineering or Math (STEM) field</a:t>
            </a:r>
            <a:r>
              <a:rPr lang="en-US" sz="4800" dirty="0" smtClean="0">
                <a:latin typeface="+mn-lt"/>
              </a:rPr>
              <a:t>.</a:t>
            </a:r>
            <a:br>
              <a:rPr lang="en-US" sz="4800" dirty="0" smtClean="0">
                <a:latin typeface="+mn-lt"/>
              </a:rPr>
            </a:br>
            <a:r>
              <a:rPr lang="en-US" sz="4800" dirty="0">
                <a:latin typeface="+mn-lt"/>
              </a:rPr>
              <a:t/>
            </a:r>
            <a:br>
              <a:rPr lang="en-US" sz="4800" dirty="0">
                <a:latin typeface="+mn-lt"/>
              </a:rPr>
            </a:br>
            <a:r>
              <a:rPr lang="en-US" sz="4800" dirty="0" smtClean="0">
                <a:latin typeface="+mn-lt"/>
              </a:rPr>
              <a:t> </a:t>
            </a:r>
            <a:r>
              <a:rPr lang="en-US" sz="4800" dirty="0">
                <a:latin typeface="+mn-lt"/>
              </a:rPr>
              <a:t>In the UK, we need </a:t>
            </a:r>
            <a:r>
              <a:rPr lang="en-US" sz="4800" dirty="0" smtClean="0">
                <a:latin typeface="+mn-lt"/>
              </a:rPr>
              <a:t>an additional 38,000 workers with </a:t>
            </a:r>
            <a:r>
              <a:rPr lang="en-US" sz="4800" dirty="0">
                <a:latin typeface="+mn-lt"/>
              </a:rPr>
              <a:t>Computer Science </a:t>
            </a:r>
            <a:r>
              <a:rPr lang="en-US" sz="4800" dirty="0" smtClean="0">
                <a:latin typeface="+mn-lt"/>
              </a:rPr>
              <a:t>related skills every </a:t>
            </a:r>
            <a:r>
              <a:rPr lang="en-US" sz="4800" dirty="0">
                <a:latin typeface="+mn-lt"/>
              </a:rPr>
              <a:t>year to meet the skills demand</a:t>
            </a:r>
          </a:p>
        </p:txBody>
      </p:sp>
      <p:pic>
        <p:nvPicPr>
          <p:cNvPr id="6" name="Picture 5">
            <a:extLst>
              <a:ext uri="{FF2B5EF4-FFF2-40B4-BE49-F238E27FC236}">
                <a16:creationId xmlns:a16="http://schemas.microsoft.com/office/drawing/2014/main" id="{10F66018-6AAD-9A4A-9BF5-21BB16F2DDD3}"/>
              </a:ext>
            </a:extLst>
          </p:cNvPr>
          <p:cNvPicPr>
            <a:picLocks noChangeAspect="1"/>
          </p:cNvPicPr>
          <p:nvPr/>
        </p:nvPicPr>
        <p:blipFill>
          <a:blip r:embed="rId4"/>
          <a:stretch>
            <a:fillRect/>
          </a:stretch>
        </p:blipFill>
        <p:spPr>
          <a:xfrm>
            <a:off x="10157317" y="5793760"/>
            <a:ext cx="1630965" cy="731520"/>
          </a:xfrm>
          <a:prstGeom prst="rect">
            <a:avLst/>
          </a:prstGeom>
        </p:spPr>
      </p:pic>
    </p:spTree>
    <p:extLst>
      <p:ext uri="{BB962C8B-B14F-4D97-AF65-F5344CB8AC3E}">
        <p14:creationId xmlns:p14="http://schemas.microsoft.com/office/powerpoint/2010/main" val="33012763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10050E4-8C17-0047-A618-9C4D7C9939F1}"/>
              </a:ext>
            </a:extLst>
          </p:cNvPr>
          <p:cNvPicPr>
            <a:picLocks noChangeAspect="1"/>
          </p:cNvPicPr>
          <p:nvPr/>
        </p:nvPicPr>
        <p:blipFill>
          <a:blip r:embed="rId3"/>
          <a:stretch>
            <a:fillRect/>
          </a:stretch>
        </p:blipFill>
        <p:spPr>
          <a:xfrm>
            <a:off x="667988" y="235589"/>
            <a:ext cx="779990" cy="736600"/>
          </a:xfrm>
          <a:prstGeom prst="rect">
            <a:avLst/>
          </a:prstGeom>
        </p:spPr>
      </p:pic>
      <p:pic>
        <p:nvPicPr>
          <p:cNvPr id="10" name="Picture 9">
            <a:extLst>
              <a:ext uri="{FF2B5EF4-FFF2-40B4-BE49-F238E27FC236}">
                <a16:creationId xmlns:a16="http://schemas.microsoft.com/office/drawing/2014/main" id="{25A2D155-94AC-3641-9E01-EEC6540AA8B3}"/>
              </a:ext>
            </a:extLst>
          </p:cNvPr>
          <p:cNvPicPr>
            <a:picLocks noChangeAspect="1"/>
          </p:cNvPicPr>
          <p:nvPr/>
        </p:nvPicPr>
        <p:blipFill>
          <a:blip r:embed="rId4"/>
          <a:stretch>
            <a:fillRect/>
          </a:stretch>
        </p:blipFill>
        <p:spPr>
          <a:xfrm>
            <a:off x="3034163" y="851327"/>
            <a:ext cx="870213" cy="854529"/>
          </a:xfrm>
          <a:prstGeom prst="rect">
            <a:avLst/>
          </a:prstGeom>
        </p:spPr>
      </p:pic>
      <p:pic>
        <p:nvPicPr>
          <p:cNvPr id="12" name="Picture 11">
            <a:extLst>
              <a:ext uri="{FF2B5EF4-FFF2-40B4-BE49-F238E27FC236}">
                <a16:creationId xmlns:a16="http://schemas.microsoft.com/office/drawing/2014/main" id="{78299471-B847-0E46-80B0-130EE390278C}"/>
              </a:ext>
            </a:extLst>
          </p:cNvPr>
          <p:cNvPicPr>
            <a:picLocks noChangeAspect="1"/>
          </p:cNvPicPr>
          <p:nvPr/>
        </p:nvPicPr>
        <p:blipFill>
          <a:blip r:embed="rId5"/>
          <a:stretch>
            <a:fillRect/>
          </a:stretch>
        </p:blipFill>
        <p:spPr>
          <a:xfrm>
            <a:off x="351318" y="3399453"/>
            <a:ext cx="999134" cy="800100"/>
          </a:xfrm>
          <a:prstGeom prst="rect">
            <a:avLst/>
          </a:prstGeom>
        </p:spPr>
      </p:pic>
      <p:pic>
        <p:nvPicPr>
          <p:cNvPr id="14" name="Picture 13">
            <a:extLst>
              <a:ext uri="{FF2B5EF4-FFF2-40B4-BE49-F238E27FC236}">
                <a16:creationId xmlns:a16="http://schemas.microsoft.com/office/drawing/2014/main" id="{B9C43DFB-DC63-1E49-893A-5C8086E23C91}"/>
              </a:ext>
            </a:extLst>
          </p:cNvPr>
          <p:cNvPicPr>
            <a:picLocks noChangeAspect="1"/>
          </p:cNvPicPr>
          <p:nvPr/>
        </p:nvPicPr>
        <p:blipFill>
          <a:blip r:embed="rId6"/>
          <a:stretch>
            <a:fillRect/>
          </a:stretch>
        </p:blipFill>
        <p:spPr>
          <a:xfrm>
            <a:off x="7146105" y="5436085"/>
            <a:ext cx="715424" cy="685800"/>
          </a:xfrm>
          <a:prstGeom prst="rect">
            <a:avLst/>
          </a:prstGeom>
        </p:spPr>
      </p:pic>
      <p:pic>
        <p:nvPicPr>
          <p:cNvPr id="18" name="Picture 17">
            <a:extLst>
              <a:ext uri="{FF2B5EF4-FFF2-40B4-BE49-F238E27FC236}">
                <a16:creationId xmlns:a16="http://schemas.microsoft.com/office/drawing/2014/main" id="{0E3805F0-AE52-614A-910D-FD9EFFCE16B7}"/>
              </a:ext>
            </a:extLst>
          </p:cNvPr>
          <p:cNvPicPr>
            <a:picLocks noChangeAspect="1"/>
          </p:cNvPicPr>
          <p:nvPr/>
        </p:nvPicPr>
        <p:blipFill>
          <a:blip r:embed="rId7"/>
          <a:stretch>
            <a:fillRect/>
          </a:stretch>
        </p:blipFill>
        <p:spPr>
          <a:xfrm>
            <a:off x="1894884" y="4538639"/>
            <a:ext cx="531643" cy="698500"/>
          </a:xfrm>
          <a:prstGeom prst="rect">
            <a:avLst/>
          </a:prstGeom>
        </p:spPr>
      </p:pic>
      <p:pic>
        <p:nvPicPr>
          <p:cNvPr id="20" name="Picture 19">
            <a:extLst>
              <a:ext uri="{FF2B5EF4-FFF2-40B4-BE49-F238E27FC236}">
                <a16:creationId xmlns:a16="http://schemas.microsoft.com/office/drawing/2014/main" id="{799CC2D8-E980-DE4B-AE99-0A0151214577}"/>
              </a:ext>
            </a:extLst>
          </p:cNvPr>
          <p:cNvPicPr>
            <a:picLocks noChangeAspect="1"/>
          </p:cNvPicPr>
          <p:nvPr/>
        </p:nvPicPr>
        <p:blipFill>
          <a:blip r:embed="rId8"/>
          <a:stretch>
            <a:fillRect/>
          </a:stretch>
        </p:blipFill>
        <p:spPr>
          <a:xfrm>
            <a:off x="9281851" y="4887889"/>
            <a:ext cx="883487" cy="541169"/>
          </a:xfrm>
          <a:prstGeom prst="rect">
            <a:avLst/>
          </a:prstGeom>
        </p:spPr>
      </p:pic>
      <p:pic>
        <p:nvPicPr>
          <p:cNvPr id="24" name="Picture 23">
            <a:extLst>
              <a:ext uri="{FF2B5EF4-FFF2-40B4-BE49-F238E27FC236}">
                <a16:creationId xmlns:a16="http://schemas.microsoft.com/office/drawing/2014/main" id="{CC2EBB42-770D-A944-A903-BE0F73355EE7}"/>
              </a:ext>
            </a:extLst>
          </p:cNvPr>
          <p:cNvPicPr>
            <a:picLocks noChangeAspect="1"/>
          </p:cNvPicPr>
          <p:nvPr/>
        </p:nvPicPr>
        <p:blipFill>
          <a:blip r:embed="rId9"/>
          <a:stretch>
            <a:fillRect/>
          </a:stretch>
        </p:blipFill>
        <p:spPr>
          <a:xfrm>
            <a:off x="5563711" y="409960"/>
            <a:ext cx="748753" cy="659494"/>
          </a:xfrm>
          <a:prstGeom prst="rect">
            <a:avLst/>
          </a:prstGeom>
        </p:spPr>
      </p:pic>
      <p:pic>
        <p:nvPicPr>
          <p:cNvPr id="26" name="Picture 25">
            <a:extLst>
              <a:ext uri="{FF2B5EF4-FFF2-40B4-BE49-F238E27FC236}">
                <a16:creationId xmlns:a16="http://schemas.microsoft.com/office/drawing/2014/main" id="{7A033D14-D822-FE48-8AF0-19EA34BC337C}"/>
              </a:ext>
            </a:extLst>
          </p:cNvPr>
          <p:cNvPicPr>
            <a:picLocks noChangeAspect="1"/>
          </p:cNvPicPr>
          <p:nvPr/>
        </p:nvPicPr>
        <p:blipFill>
          <a:blip r:embed="rId10"/>
          <a:stretch>
            <a:fillRect/>
          </a:stretch>
        </p:blipFill>
        <p:spPr>
          <a:xfrm>
            <a:off x="4828576" y="4784474"/>
            <a:ext cx="622198" cy="905330"/>
          </a:xfrm>
          <a:prstGeom prst="rect">
            <a:avLst/>
          </a:prstGeom>
        </p:spPr>
      </p:pic>
      <p:pic>
        <p:nvPicPr>
          <p:cNvPr id="32" name="Picture 31">
            <a:extLst>
              <a:ext uri="{FF2B5EF4-FFF2-40B4-BE49-F238E27FC236}">
                <a16:creationId xmlns:a16="http://schemas.microsoft.com/office/drawing/2014/main" id="{984F96EB-63FE-844B-B263-8CCA6A8FE484}"/>
              </a:ext>
            </a:extLst>
          </p:cNvPr>
          <p:cNvPicPr>
            <a:picLocks noChangeAspect="1"/>
          </p:cNvPicPr>
          <p:nvPr/>
        </p:nvPicPr>
        <p:blipFill>
          <a:blip r:embed="rId11"/>
          <a:stretch>
            <a:fillRect/>
          </a:stretch>
        </p:blipFill>
        <p:spPr>
          <a:xfrm>
            <a:off x="8614631" y="315030"/>
            <a:ext cx="792317" cy="764363"/>
          </a:xfrm>
          <a:prstGeom prst="rect">
            <a:avLst/>
          </a:prstGeom>
        </p:spPr>
      </p:pic>
      <p:pic>
        <p:nvPicPr>
          <p:cNvPr id="34" name="Picture 33">
            <a:extLst>
              <a:ext uri="{FF2B5EF4-FFF2-40B4-BE49-F238E27FC236}">
                <a16:creationId xmlns:a16="http://schemas.microsoft.com/office/drawing/2014/main" id="{6877BA91-1710-194B-AE27-CD99E73002FC}"/>
              </a:ext>
            </a:extLst>
          </p:cNvPr>
          <p:cNvPicPr>
            <a:picLocks noChangeAspect="1"/>
          </p:cNvPicPr>
          <p:nvPr/>
        </p:nvPicPr>
        <p:blipFill>
          <a:blip r:embed="rId12"/>
          <a:stretch>
            <a:fillRect/>
          </a:stretch>
        </p:blipFill>
        <p:spPr>
          <a:xfrm>
            <a:off x="3547544" y="5709245"/>
            <a:ext cx="762027" cy="757085"/>
          </a:xfrm>
          <a:prstGeom prst="rect">
            <a:avLst/>
          </a:prstGeom>
        </p:spPr>
      </p:pic>
      <p:pic>
        <p:nvPicPr>
          <p:cNvPr id="36" name="Picture 35">
            <a:extLst>
              <a:ext uri="{FF2B5EF4-FFF2-40B4-BE49-F238E27FC236}">
                <a16:creationId xmlns:a16="http://schemas.microsoft.com/office/drawing/2014/main" id="{3A014096-6780-ED43-A759-0444A881FFF5}"/>
              </a:ext>
            </a:extLst>
          </p:cNvPr>
          <p:cNvPicPr>
            <a:picLocks noChangeAspect="1"/>
          </p:cNvPicPr>
          <p:nvPr/>
        </p:nvPicPr>
        <p:blipFill>
          <a:blip r:embed="rId13"/>
          <a:stretch>
            <a:fillRect/>
          </a:stretch>
        </p:blipFill>
        <p:spPr>
          <a:xfrm>
            <a:off x="10915077" y="3295278"/>
            <a:ext cx="893091" cy="843410"/>
          </a:xfrm>
          <a:prstGeom prst="rect">
            <a:avLst/>
          </a:prstGeom>
        </p:spPr>
      </p:pic>
      <p:pic>
        <p:nvPicPr>
          <p:cNvPr id="38" name="Picture 37">
            <a:extLst>
              <a:ext uri="{FF2B5EF4-FFF2-40B4-BE49-F238E27FC236}">
                <a16:creationId xmlns:a16="http://schemas.microsoft.com/office/drawing/2014/main" id="{DAA8CE7F-F2D7-B34E-8BEC-E94C1563E88A}"/>
              </a:ext>
            </a:extLst>
          </p:cNvPr>
          <p:cNvPicPr>
            <a:picLocks noChangeAspect="1"/>
          </p:cNvPicPr>
          <p:nvPr/>
        </p:nvPicPr>
        <p:blipFill rotWithShape="1">
          <a:blip r:embed="rId14"/>
          <a:srcRect r="29648"/>
          <a:stretch/>
        </p:blipFill>
        <p:spPr>
          <a:xfrm>
            <a:off x="11418712" y="921397"/>
            <a:ext cx="778913" cy="886609"/>
          </a:xfrm>
          <a:prstGeom prst="rect">
            <a:avLst/>
          </a:prstGeom>
        </p:spPr>
      </p:pic>
      <p:sp>
        <p:nvSpPr>
          <p:cNvPr id="41" name="Title 1">
            <a:extLst>
              <a:ext uri="{FF2B5EF4-FFF2-40B4-BE49-F238E27FC236}">
                <a16:creationId xmlns:a16="http://schemas.microsoft.com/office/drawing/2014/main" id="{7EBBB261-F1DA-8348-90D6-C0D1EF4A10B5}"/>
              </a:ext>
            </a:extLst>
          </p:cNvPr>
          <p:cNvSpPr txBox="1">
            <a:spLocks/>
          </p:cNvSpPr>
          <p:nvPr/>
        </p:nvSpPr>
        <p:spPr>
          <a:xfrm>
            <a:off x="332547" y="1885879"/>
            <a:ext cx="11211079" cy="1147163"/>
          </a:xfrm>
          <a:prstGeom prst="rect">
            <a:avLst/>
          </a:prstGeom>
        </p:spPr>
        <p:txBody>
          <a:bodyPr vert="horz" lIns="68580" tIns="34290" rIns="68580" bIns="34290" rtlCol="0" anchor="b">
            <a:noAutofit/>
          </a:bodyPr>
          <a:lstStyle>
            <a:lvl1pPr algn="ctr" defTabSz="914400" rtl="0" eaLnBrk="1" latinLnBrk="0" hangingPunct="1">
              <a:lnSpc>
                <a:spcPct val="90000"/>
              </a:lnSpc>
              <a:spcBef>
                <a:spcPct val="0"/>
              </a:spcBef>
              <a:buNone/>
              <a:defRPr sz="6000" b="1" i="0" kern="1200">
                <a:solidFill>
                  <a:schemeClr val="tx1"/>
                </a:solidFill>
                <a:latin typeface="Amazon Ember Display Heavy" panose="020F0603020204020204" pitchFamily="34" charset="0"/>
                <a:ea typeface="Amazon Ember Display Heavy" panose="020F0603020204020204" pitchFamily="34" charset="0"/>
                <a:cs typeface="Amazon Ember Display Heavy" panose="020F0603020204020204" pitchFamily="34" charset="0"/>
              </a:defRPr>
            </a:lvl1pPr>
          </a:lstStyle>
          <a:p>
            <a:r>
              <a:rPr lang="en-US" dirty="0">
                <a:solidFill>
                  <a:schemeClr val="bg1"/>
                </a:solidFill>
                <a:latin typeface="+mn-lt"/>
              </a:rPr>
              <a:t>Thank you for participating!</a:t>
            </a:r>
            <a:endParaRPr lang="en-US" sz="2000" b="0" dirty="0">
              <a:latin typeface="+mn-lt"/>
              <a:ea typeface="Amazon Ember Medium" panose="020B0603020204020204" pitchFamily="34" charset="0"/>
              <a:cs typeface="Amazon Ember Medium" panose="020B0603020204020204" pitchFamily="34" charset="0"/>
            </a:endParaRPr>
          </a:p>
        </p:txBody>
      </p:sp>
      <p:pic>
        <p:nvPicPr>
          <p:cNvPr id="27" name="Picture 26">
            <a:extLst>
              <a:ext uri="{FF2B5EF4-FFF2-40B4-BE49-F238E27FC236}">
                <a16:creationId xmlns:a16="http://schemas.microsoft.com/office/drawing/2014/main" id="{A5DFD665-5533-A541-8A61-30F5E734AC54}"/>
              </a:ext>
            </a:extLst>
          </p:cNvPr>
          <p:cNvPicPr>
            <a:picLocks noChangeAspect="1"/>
          </p:cNvPicPr>
          <p:nvPr/>
        </p:nvPicPr>
        <p:blipFill rotWithShape="1">
          <a:blip r:embed="rId15"/>
          <a:srcRect l="52386"/>
          <a:stretch/>
        </p:blipFill>
        <p:spPr>
          <a:xfrm>
            <a:off x="654052" y="5274784"/>
            <a:ext cx="2163575" cy="1221359"/>
          </a:xfrm>
          <a:prstGeom prst="rect">
            <a:avLst/>
          </a:prstGeom>
        </p:spPr>
      </p:pic>
      <p:sp>
        <p:nvSpPr>
          <p:cNvPr id="2" name="TextBox 1"/>
          <p:cNvSpPr txBox="1"/>
          <p:nvPr/>
        </p:nvSpPr>
        <p:spPr>
          <a:xfrm>
            <a:off x="1733334" y="3034108"/>
            <a:ext cx="8888945" cy="1754326"/>
          </a:xfrm>
          <a:prstGeom prst="rect">
            <a:avLst/>
          </a:prstGeom>
          <a:noFill/>
        </p:spPr>
        <p:txBody>
          <a:bodyPr wrap="square" rtlCol="0">
            <a:spAutoFit/>
          </a:bodyPr>
          <a:lstStyle/>
          <a:p>
            <a:pPr algn="ctr"/>
            <a:r>
              <a:rPr lang="en-US" sz="3600" dirty="0">
                <a:solidFill>
                  <a:schemeClr val="bg1"/>
                </a:solidFill>
                <a:ea typeface="Amazon Ember" panose="020B0603020204020204" pitchFamily="34" charset="0"/>
                <a:cs typeface="Amazon Ember" panose="020B0603020204020204" pitchFamily="34" charset="0"/>
              </a:rPr>
              <a:t>We hope to see you in tech soon! </a:t>
            </a:r>
            <a:r>
              <a:rPr lang="en-US" sz="3600" dirty="0">
                <a:solidFill>
                  <a:schemeClr val="bg1"/>
                </a:solidFill>
                <a:ea typeface="Amazon Ember" panose="020B0603020204020204" pitchFamily="34" charset="0"/>
                <a:cs typeface="Amazon Ember" panose="020B0603020204020204" pitchFamily="34" charset="0"/>
                <a:sym typeface="Wingdings" panose="05000000000000000000" pitchFamily="2" charset="2"/>
              </a:rPr>
              <a:t></a:t>
            </a:r>
            <a:endParaRPr lang="en-US" sz="3600" dirty="0">
              <a:solidFill>
                <a:schemeClr val="bg1"/>
              </a:solidFill>
              <a:ea typeface="Amazon Ember" panose="020B0603020204020204" pitchFamily="34" charset="0"/>
              <a:cs typeface="Amazon Ember" panose="020B0603020204020204" pitchFamily="34" charset="0"/>
            </a:endParaRPr>
          </a:p>
          <a:p>
            <a:pPr algn="ctr"/>
            <a:endParaRPr lang="en-US" sz="3600" dirty="0">
              <a:solidFill>
                <a:schemeClr val="bg1"/>
              </a:solidFill>
              <a:ea typeface="Amazon Ember" panose="020B0603020204020204" pitchFamily="34" charset="0"/>
              <a:cs typeface="Amazon Ember" panose="020B0603020204020204" pitchFamily="34" charset="0"/>
            </a:endParaRPr>
          </a:p>
          <a:p>
            <a:pPr algn="ctr"/>
            <a:r>
              <a:rPr lang="en-US" sz="3600" u="sng" dirty="0">
                <a:solidFill>
                  <a:schemeClr val="bg1"/>
                </a:solidFill>
                <a:ea typeface="Amazon Ember" panose="020B0603020204020204" pitchFamily="34" charset="0"/>
                <a:cs typeface="Amazon Ember" panose="020B0603020204020204" pitchFamily="34" charset="0"/>
              </a:rPr>
              <a:t>AmazonFutureEngineer.co.uk </a:t>
            </a:r>
          </a:p>
        </p:txBody>
      </p:sp>
    </p:spTree>
    <p:extLst>
      <p:ext uri="{BB962C8B-B14F-4D97-AF65-F5344CB8AC3E}">
        <p14:creationId xmlns:p14="http://schemas.microsoft.com/office/powerpoint/2010/main" val="37841490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4C7FC-AA5A-4F4F-A5DB-F22FBD692A5D}"/>
              </a:ext>
            </a:extLst>
          </p:cNvPr>
          <p:cNvSpPr>
            <a:spLocks noGrp="1"/>
          </p:cNvSpPr>
          <p:nvPr>
            <p:ph type="title"/>
          </p:nvPr>
        </p:nvSpPr>
        <p:spPr>
          <a:xfrm>
            <a:off x="755650" y="1191760"/>
            <a:ext cx="10515600" cy="2852737"/>
          </a:xfrm>
        </p:spPr>
        <p:txBody>
          <a:bodyPr>
            <a:noAutofit/>
          </a:bodyPr>
          <a:lstStyle/>
          <a:p>
            <a:r>
              <a:rPr lang="en-US" sz="5400" dirty="0">
                <a:latin typeface="+mn-lt"/>
              </a:rPr>
              <a:t>“But… what’s it like to actually to work in the tech industry?”</a:t>
            </a:r>
          </a:p>
        </p:txBody>
      </p:sp>
      <p:pic>
        <p:nvPicPr>
          <p:cNvPr id="4" name="Picture 3">
            <a:extLst>
              <a:ext uri="{FF2B5EF4-FFF2-40B4-BE49-F238E27FC236}">
                <a16:creationId xmlns:a16="http://schemas.microsoft.com/office/drawing/2014/main" id="{0B5E34A5-23C1-E240-9D35-DC3AF40103AD}"/>
              </a:ext>
            </a:extLst>
          </p:cNvPr>
          <p:cNvPicPr>
            <a:picLocks noChangeAspect="1"/>
          </p:cNvPicPr>
          <p:nvPr/>
        </p:nvPicPr>
        <p:blipFill>
          <a:blip r:embed="rId3"/>
          <a:stretch>
            <a:fillRect/>
          </a:stretch>
        </p:blipFill>
        <p:spPr>
          <a:xfrm>
            <a:off x="10157317" y="5793760"/>
            <a:ext cx="1630965" cy="731520"/>
          </a:xfrm>
          <a:prstGeom prst="rect">
            <a:avLst/>
          </a:prstGeom>
        </p:spPr>
      </p:pic>
    </p:spTree>
    <p:extLst>
      <p:ext uri="{BB962C8B-B14F-4D97-AF65-F5344CB8AC3E}">
        <p14:creationId xmlns:p14="http://schemas.microsoft.com/office/powerpoint/2010/main" val="142528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4C7FC-AA5A-4F4F-A5DB-F22FBD692A5D}"/>
              </a:ext>
            </a:extLst>
          </p:cNvPr>
          <p:cNvSpPr>
            <a:spLocks noGrp="1"/>
          </p:cNvSpPr>
          <p:nvPr>
            <p:ph type="title"/>
          </p:nvPr>
        </p:nvSpPr>
        <p:spPr>
          <a:xfrm>
            <a:off x="393405" y="595186"/>
            <a:ext cx="11270511" cy="969667"/>
          </a:xfrm>
        </p:spPr>
        <p:txBody>
          <a:bodyPr>
            <a:noAutofit/>
          </a:bodyPr>
          <a:lstStyle/>
          <a:p>
            <a:pPr algn="ctr"/>
            <a:r>
              <a:rPr lang="en-US" sz="4800" dirty="0" smtClean="0">
                <a:latin typeface="+mn-lt"/>
              </a:rPr>
              <a:t>In your Class Chat, </a:t>
            </a:r>
            <a:r>
              <a:rPr lang="en-US" sz="4800" dirty="0">
                <a:latin typeface="+mn-lt"/>
              </a:rPr>
              <a:t>you can ask </a:t>
            </a:r>
            <a:r>
              <a:rPr lang="en-US" sz="4800" dirty="0" smtClean="0">
                <a:latin typeface="+mn-lt"/>
              </a:rPr>
              <a:t>a </a:t>
            </a:r>
            <a:r>
              <a:rPr lang="en-US" sz="4800" dirty="0">
                <a:latin typeface="+mn-lt"/>
              </a:rPr>
              <a:t/>
            </a:r>
            <a:br>
              <a:rPr lang="en-US" sz="4800" dirty="0">
                <a:latin typeface="+mn-lt"/>
              </a:rPr>
            </a:br>
            <a:r>
              <a:rPr lang="en-US" sz="4800" dirty="0" smtClean="0">
                <a:latin typeface="+mn-lt"/>
              </a:rPr>
              <a:t>Amazon Volunteer </a:t>
            </a:r>
            <a:r>
              <a:rPr lang="en-US" sz="4800" dirty="0">
                <a:latin typeface="+mn-lt"/>
              </a:rPr>
              <a:t>just that!</a:t>
            </a:r>
          </a:p>
        </p:txBody>
      </p:sp>
      <p:pic>
        <p:nvPicPr>
          <p:cNvPr id="4" name="Picture 3">
            <a:extLst>
              <a:ext uri="{FF2B5EF4-FFF2-40B4-BE49-F238E27FC236}">
                <a16:creationId xmlns:a16="http://schemas.microsoft.com/office/drawing/2014/main" id="{0B5E34A5-23C1-E240-9D35-DC3AF40103AD}"/>
              </a:ext>
            </a:extLst>
          </p:cNvPr>
          <p:cNvPicPr>
            <a:picLocks noChangeAspect="1"/>
          </p:cNvPicPr>
          <p:nvPr/>
        </p:nvPicPr>
        <p:blipFill>
          <a:blip r:embed="rId3"/>
          <a:stretch>
            <a:fillRect/>
          </a:stretch>
        </p:blipFill>
        <p:spPr>
          <a:xfrm>
            <a:off x="10157317" y="5793760"/>
            <a:ext cx="1630965" cy="731520"/>
          </a:xfrm>
          <a:prstGeom prst="rect">
            <a:avLst/>
          </a:prstGeom>
        </p:spPr>
      </p:pic>
      <p:pic>
        <p:nvPicPr>
          <p:cNvPr id="11" name="Picture 10">
            <a:extLst>
              <a:ext uri="{FF2B5EF4-FFF2-40B4-BE49-F238E27FC236}">
                <a16:creationId xmlns:a16="http://schemas.microsoft.com/office/drawing/2014/main" id="{7CA96D2C-1CE7-3E41-95F9-20E51F3F9A3C}"/>
              </a:ext>
            </a:extLst>
          </p:cNvPr>
          <p:cNvPicPr>
            <a:picLocks noChangeAspect="1"/>
          </p:cNvPicPr>
          <p:nvPr/>
        </p:nvPicPr>
        <p:blipFill rotWithShape="1">
          <a:blip r:embed="rId4"/>
          <a:srcRect r="62641"/>
          <a:stretch/>
        </p:blipFill>
        <p:spPr>
          <a:xfrm>
            <a:off x="10157317" y="5087615"/>
            <a:ext cx="1149269" cy="826852"/>
          </a:xfrm>
          <a:prstGeom prst="rect">
            <a:avLst/>
          </a:prstGeom>
        </p:spPr>
      </p:pic>
      <p:pic>
        <p:nvPicPr>
          <p:cNvPr id="7" name="Picture 6" descr="Amazon Mobile Shopping App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775395"/>
            <a:ext cx="11968716" cy="299218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Amazon logo and symbol, meaning, history, 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95548" y="1775395"/>
            <a:ext cx="3050239" cy="122009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Amazon will order 100,000 electric delivery vans from EV startup ..."/>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71176" y="5011157"/>
            <a:ext cx="2287172" cy="152478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Amazon Prime Video - Apps on Google Play"/>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07502" y="5062968"/>
            <a:ext cx="1421158" cy="142115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What You Might Not Know About Cardboard Boxes"/>
          <p:cNvPicPr>
            <a:picLocks noChangeAspect="1" noChangeArrowheads="1"/>
          </p:cNvPicPr>
          <p:nvPr/>
        </p:nvPicPr>
        <p:blipFill rotWithShape="1">
          <a:blip r:embed="rId9">
            <a:extLst>
              <a:ext uri="{28A0092B-C50C-407E-A947-70E740481C1C}">
                <a14:useLocalDpi xmlns:a14="http://schemas.microsoft.com/office/drawing/2010/main" val="0"/>
              </a:ext>
            </a:extLst>
          </a:blip>
          <a:srcRect b="4436"/>
          <a:stretch/>
        </p:blipFill>
        <p:spPr bwMode="auto">
          <a:xfrm>
            <a:off x="6748964" y="4978117"/>
            <a:ext cx="2688048" cy="16706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45931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7EBBB261-F1DA-8348-90D6-C0D1EF4A10B5}"/>
              </a:ext>
            </a:extLst>
          </p:cNvPr>
          <p:cNvSpPr txBox="1">
            <a:spLocks/>
          </p:cNvSpPr>
          <p:nvPr/>
        </p:nvSpPr>
        <p:spPr>
          <a:xfrm>
            <a:off x="1561511" y="1180943"/>
            <a:ext cx="9485714" cy="4186188"/>
          </a:xfrm>
          <a:prstGeom prst="rect">
            <a:avLst/>
          </a:prstGeom>
        </p:spPr>
        <p:txBody>
          <a:bodyPr vert="horz" lIns="68580" tIns="34290" rIns="68580" bIns="34290" rtlCol="0" anchor="b">
            <a:noAutofit/>
          </a:bodyPr>
          <a:lstStyle>
            <a:lvl1pPr algn="ctr" defTabSz="914400" rtl="0" eaLnBrk="1" latinLnBrk="0" hangingPunct="1">
              <a:lnSpc>
                <a:spcPct val="90000"/>
              </a:lnSpc>
              <a:spcBef>
                <a:spcPct val="0"/>
              </a:spcBef>
              <a:buNone/>
              <a:defRPr sz="6000" b="1" i="0" kern="1200">
                <a:solidFill>
                  <a:schemeClr val="tx1"/>
                </a:solidFill>
                <a:latin typeface="Amazon Ember Display Heavy" panose="020F0603020204020204" pitchFamily="34" charset="0"/>
                <a:ea typeface="Amazon Ember Display Heavy" panose="020F0603020204020204" pitchFamily="34" charset="0"/>
                <a:cs typeface="Amazon Ember Display Heavy" panose="020F0603020204020204" pitchFamily="34" charset="0"/>
              </a:defRPr>
            </a:lvl1pPr>
          </a:lstStyle>
          <a:p>
            <a:r>
              <a:rPr lang="en-GB" sz="3600" b="0" dirty="0">
                <a:solidFill>
                  <a:schemeClr val="bg1"/>
                </a:solidFill>
                <a:latin typeface="Amazon Ember Display Light" panose="020F0403020204020204" pitchFamily="34" charset="0"/>
                <a:ea typeface="Amazon Ember Display Light" panose="020F0403020204020204" pitchFamily="34" charset="0"/>
                <a:cs typeface="Amazon Ember Display Light" panose="020F0403020204020204" pitchFamily="34" charset="0"/>
              </a:rPr>
              <a:t>Amazon Future Engineer is a comprehensive childhood-to-career </a:t>
            </a:r>
            <a:r>
              <a:rPr lang="en-GB" sz="3600" b="0" dirty="0" smtClean="0">
                <a:solidFill>
                  <a:schemeClr val="bg1"/>
                </a:solidFill>
                <a:latin typeface="Amazon Ember Display Light" panose="020F0403020204020204" pitchFamily="34" charset="0"/>
                <a:ea typeface="Amazon Ember Display Light" panose="020F0403020204020204" pitchFamily="34" charset="0"/>
                <a:cs typeface="Amazon Ember Display Light" panose="020F0403020204020204" pitchFamily="34" charset="0"/>
              </a:rPr>
              <a:t>programme to inspire, educate and enable children and young adults from lower-income backgrounds to try computer science.</a:t>
            </a:r>
            <a:endParaRPr lang="en-US" sz="3600" b="0" dirty="0">
              <a:solidFill>
                <a:schemeClr val="bg1"/>
              </a:solidFill>
              <a:latin typeface="Amazon Ember Display Light" panose="020F0403020204020204" pitchFamily="34" charset="0"/>
              <a:ea typeface="Amazon Ember Display Light" panose="020F0403020204020204" pitchFamily="34" charset="0"/>
              <a:cs typeface="Amazon Ember Display Light" panose="020F0403020204020204" pitchFamily="34" charset="0"/>
            </a:endParaRPr>
          </a:p>
        </p:txBody>
      </p:sp>
      <p:pic>
        <p:nvPicPr>
          <p:cNvPr id="25" name="Picture 24">
            <a:extLst>
              <a:ext uri="{FF2B5EF4-FFF2-40B4-BE49-F238E27FC236}">
                <a16:creationId xmlns:a16="http://schemas.microsoft.com/office/drawing/2014/main" id="{310050E4-8C17-0047-A618-9C4D7C9939F1}"/>
              </a:ext>
            </a:extLst>
          </p:cNvPr>
          <p:cNvPicPr>
            <a:picLocks noChangeAspect="1"/>
          </p:cNvPicPr>
          <p:nvPr/>
        </p:nvPicPr>
        <p:blipFill>
          <a:blip r:embed="rId3"/>
          <a:stretch>
            <a:fillRect/>
          </a:stretch>
        </p:blipFill>
        <p:spPr>
          <a:xfrm>
            <a:off x="526340" y="564087"/>
            <a:ext cx="779990" cy="736600"/>
          </a:xfrm>
          <a:prstGeom prst="rect">
            <a:avLst/>
          </a:prstGeom>
        </p:spPr>
      </p:pic>
      <p:pic>
        <p:nvPicPr>
          <p:cNvPr id="29" name="Picture 28">
            <a:extLst>
              <a:ext uri="{FF2B5EF4-FFF2-40B4-BE49-F238E27FC236}">
                <a16:creationId xmlns:a16="http://schemas.microsoft.com/office/drawing/2014/main" id="{78299471-B847-0E46-80B0-130EE390278C}"/>
              </a:ext>
            </a:extLst>
          </p:cNvPr>
          <p:cNvPicPr>
            <a:picLocks noChangeAspect="1"/>
          </p:cNvPicPr>
          <p:nvPr/>
        </p:nvPicPr>
        <p:blipFill>
          <a:blip r:embed="rId4"/>
          <a:stretch>
            <a:fillRect/>
          </a:stretch>
        </p:blipFill>
        <p:spPr>
          <a:xfrm>
            <a:off x="476303" y="3285626"/>
            <a:ext cx="999134" cy="800100"/>
          </a:xfrm>
          <a:prstGeom prst="rect">
            <a:avLst/>
          </a:prstGeom>
        </p:spPr>
      </p:pic>
      <p:pic>
        <p:nvPicPr>
          <p:cNvPr id="31" name="Picture 30">
            <a:extLst>
              <a:ext uri="{FF2B5EF4-FFF2-40B4-BE49-F238E27FC236}">
                <a16:creationId xmlns:a16="http://schemas.microsoft.com/office/drawing/2014/main" id="{0E3805F0-AE52-614A-910D-FD9EFFCE16B7}"/>
              </a:ext>
            </a:extLst>
          </p:cNvPr>
          <p:cNvPicPr>
            <a:picLocks noChangeAspect="1"/>
          </p:cNvPicPr>
          <p:nvPr/>
        </p:nvPicPr>
        <p:blipFill>
          <a:blip r:embed="rId5"/>
          <a:stretch>
            <a:fillRect/>
          </a:stretch>
        </p:blipFill>
        <p:spPr>
          <a:xfrm>
            <a:off x="705274" y="4994143"/>
            <a:ext cx="531643" cy="698500"/>
          </a:xfrm>
          <a:prstGeom prst="rect">
            <a:avLst/>
          </a:prstGeom>
        </p:spPr>
      </p:pic>
      <p:pic>
        <p:nvPicPr>
          <p:cNvPr id="33" name="Picture 32">
            <a:extLst>
              <a:ext uri="{FF2B5EF4-FFF2-40B4-BE49-F238E27FC236}">
                <a16:creationId xmlns:a16="http://schemas.microsoft.com/office/drawing/2014/main" id="{799CC2D8-E980-DE4B-AE99-0A0151214577}"/>
              </a:ext>
            </a:extLst>
          </p:cNvPr>
          <p:cNvPicPr>
            <a:picLocks noChangeAspect="1"/>
          </p:cNvPicPr>
          <p:nvPr/>
        </p:nvPicPr>
        <p:blipFill>
          <a:blip r:embed="rId6"/>
          <a:stretch>
            <a:fillRect/>
          </a:stretch>
        </p:blipFill>
        <p:spPr>
          <a:xfrm>
            <a:off x="11232993" y="4911808"/>
            <a:ext cx="883487" cy="541169"/>
          </a:xfrm>
          <a:prstGeom prst="rect">
            <a:avLst/>
          </a:prstGeom>
        </p:spPr>
      </p:pic>
      <p:pic>
        <p:nvPicPr>
          <p:cNvPr id="35" name="Picture 34">
            <a:extLst>
              <a:ext uri="{FF2B5EF4-FFF2-40B4-BE49-F238E27FC236}">
                <a16:creationId xmlns:a16="http://schemas.microsoft.com/office/drawing/2014/main" id="{CC2EBB42-770D-A944-A903-BE0F73355EE7}"/>
              </a:ext>
            </a:extLst>
          </p:cNvPr>
          <p:cNvPicPr>
            <a:picLocks noChangeAspect="1"/>
          </p:cNvPicPr>
          <p:nvPr/>
        </p:nvPicPr>
        <p:blipFill>
          <a:blip r:embed="rId7"/>
          <a:stretch>
            <a:fillRect/>
          </a:stretch>
        </p:blipFill>
        <p:spPr>
          <a:xfrm>
            <a:off x="11015753" y="387056"/>
            <a:ext cx="748753" cy="659494"/>
          </a:xfrm>
          <a:prstGeom prst="rect">
            <a:avLst/>
          </a:prstGeom>
        </p:spPr>
      </p:pic>
      <p:pic>
        <p:nvPicPr>
          <p:cNvPr id="39" name="Picture 38">
            <a:extLst>
              <a:ext uri="{FF2B5EF4-FFF2-40B4-BE49-F238E27FC236}">
                <a16:creationId xmlns:a16="http://schemas.microsoft.com/office/drawing/2014/main" id="{984F96EB-63FE-844B-B263-8CCA6A8FE484}"/>
              </a:ext>
            </a:extLst>
          </p:cNvPr>
          <p:cNvPicPr>
            <a:picLocks noChangeAspect="1"/>
          </p:cNvPicPr>
          <p:nvPr/>
        </p:nvPicPr>
        <p:blipFill>
          <a:blip r:embed="rId8"/>
          <a:stretch>
            <a:fillRect/>
          </a:stretch>
        </p:blipFill>
        <p:spPr>
          <a:xfrm>
            <a:off x="3254976" y="416579"/>
            <a:ext cx="792317" cy="764363"/>
          </a:xfrm>
          <a:prstGeom prst="rect">
            <a:avLst/>
          </a:prstGeom>
        </p:spPr>
      </p:pic>
      <p:pic>
        <p:nvPicPr>
          <p:cNvPr id="42" name="Picture 41">
            <a:extLst>
              <a:ext uri="{FF2B5EF4-FFF2-40B4-BE49-F238E27FC236}">
                <a16:creationId xmlns:a16="http://schemas.microsoft.com/office/drawing/2014/main" id="{3A014096-6780-ED43-A759-0444A881FFF5}"/>
              </a:ext>
            </a:extLst>
          </p:cNvPr>
          <p:cNvPicPr>
            <a:picLocks noChangeAspect="1"/>
          </p:cNvPicPr>
          <p:nvPr/>
        </p:nvPicPr>
        <p:blipFill>
          <a:blip r:embed="rId9"/>
          <a:stretch>
            <a:fillRect/>
          </a:stretch>
        </p:blipFill>
        <p:spPr>
          <a:xfrm>
            <a:off x="11002331" y="2569128"/>
            <a:ext cx="893091" cy="843410"/>
          </a:xfrm>
          <a:prstGeom prst="rect">
            <a:avLst/>
          </a:prstGeom>
        </p:spPr>
      </p:pic>
      <p:pic>
        <p:nvPicPr>
          <p:cNvPr id="43" name="Picture 42">
            <a:extLst>
              <a:ext uri="{FF2B5EF4-FFF2-40B4-BE49-F238E27FC236}">
                <a16:creationId xmlns:a16="http://schemas.microsoft.com/office/drawing/2014/main" id="{78299471-B847-0E46-80B0-130EE390278C}"/>
              </a:ext>
            </a:extLst>
          </p:cNvPr>
          <p:cNvPicPr>
            <a:picLocks noChangeAspect="1"/>
          </p:cNvPicPr>
          <p:nvPr/>
        </p:nvPicPr>
        <p:blipFill>
          <a:blip r:embed="rId4"/>
          <a:stretch>
            <a:fillRect/>
          </a:stretch>
        </p:blipFill>
        <p:spPr>
          <a:xfrm>
            <a:off x="8611262" y="328228"/>
            <a:ext cx="1001042" cy="801628"/>
          </a:xfrm>
          <a:prstGeom prst="rect">
            <a:avLst/>
          </a:prstGeom>
        </p:spPr>
      </p:pic>
      <p:pic>
        <p:nvPicPr>
          <p:cNvPr id="46" name="Picture 45">
            <a:extLst>
              <a:ext uri="{FF2B5EF4-FFF2-40B4-BE49-F238E27FC236}">
                <a16:creationId xmlns:a16="http://schemas.microsoft.com/office/drawing/2014/main" id="{691E24E5-4A18-294E-87FF-7E2DF1DD4E45}"/>
              </a:ext>
            </a:extLst>
          </p:cNvPr>
          <p:cNvPicPr>
            <a:picLocks noChangeAspect="1"/>
          </p:cNvPicPr>
          <p:nvPr/>
        </p:nvPicPr>
        <p:blipFill>
          <a:blip r:embed="rId10"/>
          <a:stretch>
            <a:fillRect/>
          </a:stretch>
        </p:blipFill>
        <p:spPr>
          <a:xfrm>
            <a:off x="6198450" y="351495"/>
            <a:ext cx="762176" cy="730616"/>
          </a:xfrm>
          <a:prstGeom prst="rect">
            <a:avLst/>
          </a:prstGeom>
        </p:spPr>
      </p:pic>
      <p:pic>
        <p:nvPicPr>
          <p:cNvPr id="30" name="Picture 29">
            <a:extLst>
              <a:ext uri="{FF2B5EF4-FFF2-40B4-BE49-F238E27FC236}">
                <a16:creationId xmlns:a16="http://schemas.microsoft.com/office/drawing/2014/main" id="{B9C43DFB-DC63-1E49-893A-5C8086E23C91}"/>
              </a:ext>
            </a:extLst>
          </p:cNvPr>
          <p:cNvPicPr>
            <a:picLocks noChangeAspect="1"/>
          </p:cNvPicPr>
          <p:nvPr/>
        </p:nvPicPr>
        <p:blipFill>
          <a:blip r:embed="rId11"/>
          <a:stretch>
            <a:fillRect/>
          </a:stretch>
        </p:blipFill>
        <p:spPr>
          <a:xfrm>
            <a:off x="8630185" y="5749433"/>
            <a:ext cx="715424" cy="685800"/>
          </a:xfrm>
          <a:prstGeom prst="rect">
            <a:avLst/>
          </a:prstGeom>
        </p:spPr>
      </p:pic>
      <p:pic>
        <p:nvPicPr>
          <p:cNvPr id="37" name="Picture 36">
            <a:extLst>
              <a:ext uri="{FF2B5EF4-FFF2-40B4-BE49-F238E27FC236}">
                <a16:creationId xmlns:a16="http://schemas.microsoft.com/office/drawing/2014/main" id="{7A033D14-D822-FE48-8AF0-19EA34BC337C}"/>
              </a:ext>
            </a:extLst>
          </p:cNvPr>
          <p:cNvPicPr>
            <a:picLocks noChangeAspect="1"/>
          </p:cNvPicPr>
          <p:nvPr/>
        </p:nvPicPr>
        <p:blipFill>
          <a:blip r:embed="rId12"/>
          <a:stretch>
            <a:fillRect/>
          </a:stretch>
        </p:blipFill>
        <p:spPr>
          <a:xfrm>
            <a:off x="6065053" y="6142702"/>
            <a:ext cx="419151" cy="609886"/>
          </a:xfrm>
          <a:prstGeom prst="rect">
            <a:avLst/>
          </a:prstGeom>
        </p:spPr>
      </p:pic>
      <p:pic>
        <p:nvPicPr>
          <p:cNvPr id="40" name="Picture 39">
            <a:extLst>
              <a:ext uri="{FF2B5EF4-FFF2-40B4-BE49-F238E27FC236}">
                <a16:creationId xmlns:a16="http://schemas.microsoft.com/office/drawing/2014/main" id="{6877BA91-1710-194B-AE27-CD99E73002FC}"/>
              </a:ext>
            </a:extLst>
          </p:cNvPr>
          <p:cNvPicPr>
            <a:picLocks noChangeAspect="1"/>
          </p:cNvPicPr>
          <p:nvPr/>
        </p:nvPicPr>
        <p:blipFill>
          <a:blip r:embed="rId13"/>
          <a:stretch>
            <a:fillRect/>
          </a:stretch>
        </p:blipFill>
        <p:spPr>
          <a:xfrm>
            <a:off x="2687102" y="5690560"/>
            <a:ext cx="762027" cy="757085"/>
          </a:xfrm>
          <a:prstGeom prst="rect">
            <a:avLst/>
          </a:prstGeom>
        </p:spPr>
      </p:pic>
      <p:sp>
        <p:nvSpPr>
          <p:cNvPr id="2" name="TextBox 1"/>
          <p:cNvSpPr txBox="1"/>
          <p:nvPr/>
        </p:nvSpPr>
        <p:spPr>
          <a:xfrm>
            <a:off x="2236304" y="1659835"/>
            <a:ext cx="7881731" cy="830997"/>
          </a:xfrm>
          <a:prstGeom prst="rect">
            <a:avLst/>
          </a:prstGeom>
          <a:noFill/>
        </p:spPr>
        <p:txBody>
          <a:bodyPr wrap="square" rtlCol="0">
            <a:spAutoFit/>
          </a:bodyPr>
          <a:lstStyle/>
          <a:p>
            <a:pPr algn="ctr"/>
            <a:r>
              <a:rPr lang="en-GB" sz="4800" dirty="0" smtClean="0">
                <a:solidFill>
                  <a:schemeClr val="bg1"/>
                </a:solidFill>
                <a:latin typeface="Amazon Ember Display Heavy" panose="020F0803020204020204" pitchFamily="34" charset="0"/>
                <a:ea typeface="Amazon Ember Display Heavy" panose="020F0803020204020204" pitchFamily="34" charset="0"/>
                <a:cs typeface="Amazon Ember Display Heavy" panose="020F0803020204020204" pitchFamily="34" charset="0"/>
              </a:rPr>
              <a:t>Amazon Future Engineer </a:t>
            </a:r>
            <a:endParaRPr lang="en-GB" sz="4800" dirty="0">
              <a:solidFill>
                <a:schemeClr val="bg1"/>
              </a:solidFill>
              <a:latin typeface="Amazon Ember Display Heavy" panose="020F0803020204020204" pitchFamily="34" charset="0"/>
              <a:ea typeface="Amazon Ember Display Heavy" panose="020F0803020204020204" pitchFamily="34" charset="0"/>
              <a:cs typeface="Amazon Ember Display Heavy" panose="020F0803020204020204" pitchFamily="34" charset="0"/>
            </a:endParaRPr>
          </a:p>
        </p:txBody>
      </p:sp>
    </p:spTree>
    <p:extLst>
      <p:ext uri="{BB962C8B-B14F-4D97-AF65-F5344CB8AC3E}">
        <p14:creationId xmlns:p14="http://schemas.microsoft.com/office/powerpoint/2010/main" val="2439298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4C7FC-AA5A-4F4F-A5DB-F22FBD692A5D}"/>
              </a:ext>
            </a:extLst>
          </p:cNvPr>
          <p:cNvSpPr>
            <a:spLocks noGrp="1"/>
          </p:cNvSpPr>
          <p:nvPr>
            <p:ph type="title"/>
          </p:nvPr>
        </p:nvSpPr>
        <p:spPr/>
        <p:txBody>
          <a:bodyPr/>
          <a:lstStyle/>
          <a:p>
            <a:r>
              <a:rPr lang="en-US" sz="4800" dirty="0" smtClean="0">
                <a:latin typeface="+mn-lt"/>
              </a:rPr>
              <a:t>The Class </a:t>
            </a:r>
            <a:r>
              <a:rPr lang="en-US" sz="4800" dirty="0">
                <a:latin typeface="+mn-lt"/>
              </a:rPr>
              <a:t>Chat Agenda:</a:t>
            </a:r>
          </a:p>
        </p:txBody>
      </p:sp>
      <p:sp>
        <p:nvSpPr>
          <p:cNvPr id="3" name="Content Placeholder 2">
            <a:extLst>
              <a:ext uri="{FF2B5EF4-FFF2-40B4-BE49-F238E27FC236}">
                <a16:creationId xmlns:a16="http://schemas.microsoft.com/office/drawing/2014/main" id="{F9314BCF-CC3E-D940-8EED-AF349EEFA1C7}"/>
              </a:ext>
            </a:extLst>
          </p:cNvPr>
          <p:cNvSpPr>
            <a:spLocks noGrp="1"/>
          </p:cNvSpPr>
          <p:nvPr>
            <p:ph idx="1"/>
          </p:nvPr>
        </p:nvSpPr>
        <p:spPr>
          <a:xfrm>
            <a:off x="838200" y="1690688"/>
            <a:ext cx="10515600" cy="4486275"/>
          </a:xfrm>
        </p:spPr>
        <p:txBody>
          <a:bodyPr>
            <a:normAutofit/>
          </a:bodyPr>
          <a:lstStyle/>
          <a:p>
            <a:r>
              <a:rPr lang="en-US" sz="4000" b="1" dirty="0">
                <a:latin typeface="+mn-lt"/>
                <a:ea typeface="Amazon Ember" panose="020B0603020204020204" pitchFamily="34" charset="0"/>
                <a:cs typeface="Amazon Ember" panose="020B0603020204020204" pitchFamily="34" charset="0"/>
              </a:rPr>
              <a:t>10-15 minutes: </a:t>
            </a:r>
            <a:r>
              <a:rPr lang="en-US" sz="4000" dirty="0">
                <a:latin typeface="+mn-lt"/>
                <a:ea typeface="Amazon Ember" panose="020B0603020204020204" pitchFamily="34" charset="0"/>
                <a:cs typeface="Amazon Ember" panose="020B0603020204020204" pitchFamily="34" charset="0"/>
              </a:rPr>
              <a:t>Presentation from the Amazon Volunteer about their journey into the technology industry and their work at Amazon.</a:t>
            </a:r>
          </a:p>
          <a:p>
            <a:r>
              <a:rPr lang="en-US" sz="4000" b="1" dirty="0">
                <a:latin typeface="+mn-lt"/>
                <a:ea typeface="Amazon Ember" panose="020B0603020204020204" pitchFamily="34" charset="0"/>
                <a:cs typeface="Amazon Ember" panose="020B0603020204020204" pitchFamily="34" charset="0"/>
              </a:rPr>
              <a:t>10-15 minutes: </a:t>
            </a:r>
            <a:r>
              <a:rPr lang="en-US" sz="4000" dirty="0">
                <a:latin typeface="+mn-lt"/>
                <a:ea typeface="Amazon Ember" panose="020B0603020204020204" pitchFamily="34" charset="0"/>
                <a:cs typeface="Amazon Ember" panose="020B0603020204020204" pitchFamily="34" charset="0"/>
              </a:rPr>
              <a:t>Q&amp;A</a:t>
            </a:r>
          </a:p>
        </p:txBody>
      </p:sp>
      <p:pic>
        <p:nvPicPr>
          <p:cNvPr id="4" name="Picture 3">
            <a:extLst>
              <a:ext uri="{FF2B5EF4-FFF2-40B4-BE49-F238E27FC236}">
                <a16:creationId xmlns:a16="http://schemas.microsoft.com/office/drawing/2014/main" id="{0B5E34A5-23C1-E240-9D35-DC3AF40103AD}"/>
              </a:ext>
            </a:extLst>
          </p:cNvPr>
          <p:cNvPicPr>
            <a:picLocks noChangeAspect="1"/>
          </p:cNvPicPr>
          <p:nvPr/>
        </p:nvPicPr>
        <p:blipFill>
          <a:blip r:embed="rId3"/>
          <a:stretch>
            <a:fillRect/>
          </a:stretch>
        </p:blipFill>
        <p:spPr>
          <a:xfrm>
            <a:off x="10157317" y="5793760"/>
            <a:ext cx="1630965" cy="731520"/>
          </a:xfrm>
          <a:prstGeom prst="rect">
            <a:avLst/>
          </a:prstGeom>
        </p:spPr>
      </p:pic>
    </p:spTree>
    <p:extLst>
      <p:ext uri="{BB962C8B-B14F-4D97-AF65-F5344CB8AC3E}">
        <p14:creationId xmlns:p14="http://schemas.microsoft.com/office/powerpoint/2010/main" val="145647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4C7FC-AA5A-4F4F-A5DB-F22FBD692A5D}"/>
              </a:ext>
            </a:extLst>
          </p:cNvPr>
          <p:cNvSpPr>
            <a:spLocks noGrp="1"/>
          </p:cNvSpPr>
          <p:nvPr>
            <p:ph type="title"/>
          </p:nvPr>
        </p:nvSpPr>
        <p:spPr/>
        <p:txBody>
          <a:bodyPr/>
          <a:lstStyle/>
          <a:p>
            <a:r>
              <a:rPr lang="en-US" sz="4800" dirty="0">
                <a:latin typeface="+mn-lt"/>
              </a:rPr>
              <a:t>Expectations:</a:t>
            </a:r>
          </a:p>
        </p:txBody>
      </p:sp>
      <p:sp>
        <p:nvSpPr>
          <p:cNvPr id="3" name="Content Placeholder 2">
            <a:extLst>
              <a:ext uri="{FF2B5EF4-FFF2-40B4-BE49-F238E27FC236}">
                <a16:creationId xmlns:a16="http://schemas.microsoft.com/office/drawing/2014/main" id="{F9314BCF-CC3E-D940-8EED-AF349EEFA1C7}"/>
              </a:ext>
            </a:extLst>
          </p:cNvPr>
          <p:cNvSpPr>
            <a:spLocks noGrp="1"/>
          </p:cNvSpPr>
          <p:nvPr>
            <p:ph idx="1"/>
          </p:nvPr>
        </p:nvSpPr>
        <p:spPr>
          <a:xfrm>
            <a:off x="838200" y="1690688"/>
            <a:ext cx="10515600" cy="4486275"/>
          </a:xfrm>
        </p:spPr>
        <p:txBody>
          <a:bodyPr>
            <a:normAutofit/>
          </a:bodyPr>
          <a:lstStyle/>
          <a:p>
            <a:r>
              <a:rPr lang="en-US" sz="3600" dirty="0">
                <a:latin typeface="+mn-lt"/>
                <a:ea typeface="Amazon Ember" panose="020B0603020204020204" pitchFamily="34" charset="0"/>
                <a:cs typeface="Amazon Ember" panose="020B0603020204020204" pitchFamily="34" charset="0"/>
              </a:rPr>
              <a:t>Be respectful</a:t>
            </a:r>
          </a:p>
          <a:p>
            <a:r>
              <a:rPr lang="en-US" sz="3600" dirty="0">
                <a:latin typeface="+mn-lt"/>
                <a:ea typeface="Amazon Ember" panose="020B0603020204020204" pitchFamily="34" charset="0"/>
                <a:cs typeface="Amazon Ember" panose="020B0603020204020204" pitchFamily="34" charset="0"/>
              </a:rPr>
              <a:t>Remember to say thank you; they are volunteering!</a:t>
            </a:r>
          </a:p>
          <a:p>
            <a:r>
              <a:rPr lang="en-US" sz="3600" dirty="0">
                <a:latin typeface="+mn-lt"/>
                <a:ea typeface="Amazon Ember" panose="020B0603020204020204" pitchFamily="34" charset="0"/>
                <a:cs typeface="Amazon Ember" panose="020B0603020204020204" pitchFamily="34" charset="0"/>
              </a:rPr>
              <a:t>Practice active listening and </a:t>
            </a:r>
            <a:r>
              <a:rPr lang="en-US" sz="3600" dirty="0" smtClean="0">
                <a:latin typeface="+mn-lt"/>
                <a:ea typeface="Amazon Ember" panose="020B0603020204020204" pitchFamily="34" charset="0"/>
                <a:cs typeface="Amazon Ember" panose="020B0603020204020204" pitchFamily="34" charset="0"/>
              </a:rPr>
              <a:t>notetaking</a:t>
            </a:r>
            <a:endParaRPr lang="en-US" sz="3600" dirty="0">
              <a:latin typeface="+mn-lt"/>
              <a:ea typeface="Amazon Ember" panose="020B0603020204020204" pitchFamily="34" charset="0"/>
              <a:cs typeface="Amazon Ember" panose="020B0603020204020204" pitchFamily="34" charset="0"/>
            </a:endParaRPr>
          </a:p>
          <a:p>
            <a:r>
              <a:rPr lang="en-US" sz="3600" dirty="0" smtClean="0">
                <a:latin typeface="+mn-lt"/>
                <a:ea typeface="Amazon Ember" panose="020B0603020204020204" pitchFamily="34" charset="0"/>
                <a:cs typeface="Amazon Ember" panose="020B0603020204020204" pitchFamily="34" charset="0"/>
              </a:rPr>
              <a:t>Only one person speaking when questions are being asked</a:t>
            </a:r>
            <a:endParaRPr lang="en-US" sz="3600" dirty="0">
              <a:latin typeface="+mn-lt"/>
              <a:ea typeface="Amazon Ember" panose="020B0603020204020204" pitchFamily="34" charset="0"/>
              <a:cs typeface="Amazon Ember" panose="020B0603020204020204" pitchFamily="34" charset="0"/>
            </a:endParaRPr>
          </a:p>
          <a:p>
            <a:r>
              <a:rPr lang="en-US" sz="3600" i="1" dirty="0">
                <a:latin typeface="+mn-lt"/>
                <a:ea typeface="Amazon Ember" panose="020B0603020204020204" pitchFamily="34" charset="0"/>
                <a:cs typeface="Amazon Ember" panose="020B0603020204020204" pitchFamily="34" charset="0"/>
              </a:rPr>
              <a:t>Any others that you can think of?</a:t>
            </a:r>
          </a:p>
        </p:txBody>
      </p:sp>
      <p:pic>
        <p:nvPicPr>
          <p:cNvPr id="4" name="Picture 3">
            <a:extLst>
              <a:ext uri="{FF2B5EF4-FFF2-40B4-BE49-F238E27FC236}">
                <a16:creationId xmlns:a16="http://schemas.microsoft.com/office/drawing/2014/main" id="{0B5E34A5-23C1-E240-9D35-DC3AF40103AD}"/>
              </a:ext>
            </a:extLst>
          </p:cNvPr>
          <p:cNvPicPr>
            <a:picLocks noChangeAspect="1"/>
          </p:cNvPicPr>
          <p:nvPr/>
        </p:nvPicPr>
        <p:blipFill>
          <a:blip r:embed="rId3"/>
          <a:stretch>
            <a:fillRect/>
          </a:stretch>
        </p:blipFill>
        <p:spPr>
          <a:xfrm>
            <a:off x="10157317" y="5793760"/>
            <a:ext cx="1630965" cy="731520"/>
          </a:xfrm>
          <a:prstGeom prst="rect">
            <a:avLst/>
          </a:prstGeom>
        </p:spPr>
      </p:pic>
    </p:spTree>
    <p:extLst>
      <p:ext uri="{BB962C8B-B14F-4D97-AF65-F5344CB8AC3E}">
        <p14:creationId xmlns:p14="http://schemas.microsoft.com/office/powerpoint/2010/main" val="3917793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1FEA368-DFA1-F94D-A8AE-DCE4FE2DAD92}"/>
              </a:ext>
            </a:extLst>
          </p:cNvPr>
          <p:cNvSpPr>
            <a:spLocks noGrp="1"/>
          </p:cNvSpPr>
          <p:nvPr>
            <p:ph type="title"/>
          </p:nvPr>
        </p:nvSpPr>
        <p:spPr>
          <a:xfrm>
            <a:off x="523506" y="138223"/>
            <a:ext cx="4771508" cy="968670"/>
          </a:xfrm>
        </p:spPr>
        <p:txBody>
          <a:bodyPr>
            <a:normAutofit/>
          </a:bodyPr>
          <a:lstStyle/>
          <a:p>
            <a:r>
              <a:rPr lang="en-US" sz="4400" dirty="0">
                <a:latin typeface="+mn-lt"/>
              </a:rPr>
              <a:t>Q&amp;A Brainstorm</a:t>
            </a:r>
          </a:p>
        </p:txBody>
      </p:sp>
      <p:sp>
        <p:nvSpPr>
          <p:cNvPr id="5" name="Subtitle 4">
            <a:extLst>
              <a:ext uri="{FF2B5EF4-FFF2-40B4-BE49-F238E27FC236}">
                <a16:creationId xmlns:a16="http://schemas.microsoft.com/office/drawing/2014/main" id="{44FE472E-AE7D-7941-9B94-C9D00C8DF07D}"/>
              </a:ext>
            </a:extLst>
          </p:cNvPr>
          <p:cNvSpPr>
            <a:spLocks noGrp="1"/>
          </p:cNvSpPr>
          <p:nvPr>
            <p:ph type="body" idx="1"/>
          </p:nvPr>
        </p:nvSpPr>
        <p:spPr>
          <a:xfrm>
            <a:off x="523506" y="1196163"/>
            <a:ext cx="11246736" cy="520995"/>
          </a:xfrm>
        </p:spPr>
        <p:txBody>
          <a:bodyPr>
            <a:normAutofit/>
          </a:bodyPr>
          <a:lstStyle/>
          <a:p>
            <a:r>
              <a:rPr lang="en-US" sz="2800" dirty="0">
                <a:solidFill>
                  <a:schemeClr val="tx1"/>
                </a:solidFill>
                <a:latin typeface="+mn-lt"/>
              </a:rPr>
              <a:t>Independently complete the first two columns. Then</a:t>
            </a:r>
            <a:r>
              <a:rPr lang="en-US" sz="2800" dirty="0" smtClean="0">
                <a:solidFill>
                  <a:schemeClr val="tx1"/>
                </a:solidFill>
                <a:latin typeface="+mn-lt"/>
              </a:rPr>
              <a:t>, share in groups!</a:t>
            </a:r>
            <a:endParaRPr lang="en-US" sz="2800" dirty="0">
              <a:solidFill>
                <a:schemeClr val="tx1"/>
              </a:solidFill>
              <a:latin typeface="+mn-lt"/>
            </a:endParaRPr>
          </a:p>
        </p:txBody>
      </p:sp>
      <p:graphicFrame>
        <p:nvGraphicFramePr>
          <p:cNvPr id="6" name="Table 5"/>
          <p:cNvGraphicFramePr>
            <a:graphicFrameLocks noGrp="1"/>
          </p:cNvGraphicFramePr>
          <p:nvPr>
            <p:extLst>
              <p:ext uri="{D42A27DB-BD31-4B8C-83A1-F6EECF244321}">
                <p14:modId xmlns:p14="http://schemas.microsoft.com/office/powerpoint/2010/main" val="3117590125"/>
              </p:ext>
            </p:extLst>
          </p:nvPr>
        </p:nvGraphicFramePr>
        <p:xfrm>
          <a:off x="523506" y="1806428"/>
          <a:ext cx="11246736" cy="4781503"/>
        </p:xfrm>
        <a:graphic>
          <a:graphicData uri="http://schemas.openxmlformats.org/drawingml/2006/table">
            <a:tbl>
              <a:tblPr firstRow="1" firstCol="1" bandRow="1">
                <a:tableStyleId>{5C22544A-7EE6-4342-B048-85BDC9FD1C3A}</a:tableStyleId>
              </a:tblPr>
              <a:tblGrid>
                <a:gridCol w="3748168">
                  <a:extLst>
                    <a:ext uri="{9D8B030D-6E8A-4147-A177-3AD203B41FA5}">
                      <a16:colId xmlns:a16="http://schemas.microsoft.com/office/drawing/2014/main" val="2877799327"/>
                    </a:ext>
                  </a:extLst>
                </a:gridCol>
                <a:gridCol w="3749284">
                  <a:extLst>
                    <a:ext uri="{9D8B030D-6E8A-4147-A177-3AD203B41FA5}">
                      <a16:colId xmlns:a16="http://schemas.microsoft.com/office/drawing/2014/main" val="3448317918"/>
                    </a:ext>
                  </a:extLst>
                </a:gridCol>
                <a:gridCol w="3749284">
                  <a:extLst>
                    <a:ext uri="{9D8B030D-6E8A-4147-A177-3AD203B41FA5}">
                      <a16:colId xmlns:a16="http://schemas.microsoft.com/office/drawing/2014/main" val="3578784265"/>
                    </a:ext>
                  </a:extLst>
                </a:gridCol>
              </a:tblGrid>
              <a:tr h="610708">
                <a:tc>
                  <a:txBody>
                    <a:bodyPr/>
                    <a:lstStyle/>
                    <a:p>
                      <a:pPr marL="0" marR="0" algn="ctr">
                        <a:lnSpc>
                          <a:spcPct val="107000"/>
                        </a:lnSpc>
                        <a:spcBef>
                          <a:spcPts val="0"/>
                        </a:spcBef>
                        <a:spcAft>
                          <a:spcPts val="0"/>
                        </a:spcAft>
                      </a:pPr>
                      <a:r>
                        <a:rPr lang="en-US" sz="4000" dirty="0">
                          <a:solidFill>
                            <a:sysClr val="windowText" lastClr="000000"/>
                          </a:solidFill>
                          <a:effectLst/>
                          <a:latin typeface="Amazon Ember" panose="020B0603020204020204" pitchFamily="34" charset="0"/>
                          <a:ea typeface="Amazon Ember" panose="020B0603020204020204" pitchFamily="34" charset="0"/>
                          <a:cs typeface="Amazon Ember" panose="020B0603020204020204" pitchFamily="34" charset="0"/>
                        </a:rPr>
                        <a:t>K</a:t>
                      </a:r>
                      <a:endParaRPr lang="en-US" sz="2000" dirty="0">
                        <a:solidFill>
                          <a:sysClr val="windowText" lastClr="000000"/>
                        </a:solidFill>
                        <a:effectLst/>
                        <a:latin typeface="Amazon Ember" panose="020B0603020204020204" pitchFamily="34" charset="0"/>
                        <a:ea typeface="Amazon Ember" panose="020B0603020204020204" pitchFamily="34" charset="0"/>
                        <a:cs typeface="Amazon Ember" panose="020B0603020204020204" pitchFamily="34" charset="0"/>
                      </a:endParaRPr>
                    </a:p>
                  </a:txBody>
                  <a:tcPr marL="65592" marR="65592" marT="0" marB="0">
                    <a:lnL w="19050" cap="flat" cmpd="sng" algn="ctr">
                      <a:solidFill>
                        <a:schemeClr val="accent6"/>
                      </a:solidFill>
                      <a:prstDash val="solid"/>
                      <a:round/>
                      <a:headEnd type="none" w="med" len="med"/>
                      <a:tailEnd type="none" w="med" len="med"/>
                    </a:lnL>
                    <a:lnR w="19050" cap="flat" cmpd="sng" algn="ctr">
                      <a:solidFill>
                        <a:schemeClr val="accent6"/>
                      </a:solidFill>
                      <a:prstDash val="solid"/>
                      <a:round/>
                      <a:headEnd type="none" w="med" len="med"/>
                      <a:tailEnd type="none" w="med" len="med"/>
                    </a:lnR>
                    <a:lnT w="19050" cap="flat" cmpd="sng" algn="ctr">
                      <a:solidFill>
                        <a:schemeClr val="accent6"/>
                      </a:solidFill>
                      <a:prstDash val="solid"/>
                      <a:round/>
                      <a:headEnd type="none" w="med" len="med"/>
                      <a:tailEnd type="none" w="med" len="med"/>
                    </a:lnT>
                    <a:lnB w="19050" cap="flat" cmpd="sng" algn="ctr">
                      <a:noFill/>
                      <a:prstDash val="solid"/>
                      <a:round/>
                      <a:headEnd type="none" w="med" len="med"/>
                      <a:tailEnd type="none" w="med" len="med"/>
                    </a:lnB>
                    <a:solidFill>
                      <a:schemeClr val="bg1">
                        <a:lumMod val="85000"/>
                      </a:schemeClr>
                    </a:solidFill>
                  </a:tcPr>
                </a:tc>
                <a:tc>
                  <a:txBody>
                    <a:bodyPr/>
                    <a:lstStyle/>
                    <a:p>
                      <a:pPr marL="0" marR="0" algn="ctr">
                        <a:lnSpc>
                          <a:spcPct val="107000"/>
                        </a:lnSpc>
                        <a:spcBef>
                          <a:spcPts val="0"/>
                        </a:spcBef>
                        <a:spcAft>
                          <a:spcPts val="0"/>
                        </a:spcAft>
                      </a:pPr>
                      <a:r>
                        <a:rPr lang="en-US" sz="4000" dirty="0">
                          <a:solidFill>
                            <a:sysClr val="windowText" lastClr="000000"/>
                          </a:solidFill>
                          <a:effectLst/>
                          <a:latin typeface="Amazon Ember" panose="020B0603020204020204" pitchFamily="34" charset="0"/>
                          <a:ea typeface="Amazon Ember" panose="020B0603020204020204" pitchFamily="34" charset="0"/>
                          <a:cs typeface="Amazon Ember" panose="020B0603020204020204" pitchFamily="34" charset="0"/>
                        </a:rPr>
                        <a:t>W</a:t>
                      </a:r>
                      <a:endParaRPr lang="en-US" sz="2000" dirty="0">
                        <a:solidFill>
                          <a:sysClr val="windowText" lastClr="000000"/>
                        </a:solidFill>
                        <a:effectLst/>
                        <a:latin typeface="Amazon Ember" panose="020B0603020204020204" pitchFamily="34" charset="0"/>
                        <a:ea typeface="Amazon Ember" panose="020B0603020204020204" pitchFamily="34" charset="0"/>
                        <a:cs typeface="Amazon Ember" panose="020B0603020204020204" pitchFamily="34" charset="0"/>
                      </a:endParaRPr>
                    </a:p>
                  </a:txBody>
                  <a:tcPr marL="65592" marR="65592" marT="0" marB="0">
                    <a:lnL w="19050" cap="flat" cmpd="sng" algn="ctr">
                      <a:solidFill>
                        <a:schemeClr val="accent6"/>
                      </a:solidFill>
                      <a:prstDash val="solid"/>
                      <a:round/>
                      <a:headEnd type="none" w="med" len="med"/>
                      <a:tailEnd type="none" w="med" len="med"/>
                    </a:lnL>
                    <a:lnR w="19050" cap="flat" cmpd="sng" algn="ctr">
                      <a:solidFill>
                        <a:schemeClr val="accent6"/>
                      </a:solidFill>
                      <a:prstDash val="solid"/>
                      <a:round/>
                      <a:headEnd type="none" w="med" len="med"/>
                      <a:tailEnd type="none" w="med" len="med"/>
                    </a:lnR>
                    <a:lnT w="19050" cap="flat" cmpd="sng" algn="ctr">
                      <a:solidFill>
                        <a:schemeClr val="accent6"/>
                      </a:solidFill>
                      <a:prstDash val="solid"/>
                      <a:round/>
                      <a:headEnd type="none" w="med" len="med"/>
                      <a:tailEnd type="none" w="med" len="med"/>
                    </a:lnT>
                    <a:lnB w="19050" cap="flat" cmpd="sng" algn="ctr">
                      <a:noFill/>
                      <a:prstDash val="solid"/>
                      <a:round/>
                      <a:headEnd type="none" w="med" len="med"/>
                      <a:tailEnd type="none" w="med" len="med"/>
                    </a:lnB>
                    <a:solidFill>
                      <a:schemeClr val="bg1">
                        <a:lumMod val="85000"/>
                      </a:schemeClr>
                    </a:solidFill>
                  </a:tcPr>
                </a:tc>
                <a:tc>
                  <a:txBody>
                    <a:bodyPr/>
                    <a:lstStyle/>
                    <a:p>
                      <a:pPr marL="0" marR="0" algn="ctr">
                        <a:lnSpc>
                          <a:spcPct val="107000"/>
                        </a:lnSpc>
                        <a:spcBef>
                          <a:spcPts val="0"/>
                        </a:spcBef>
                        <a:spcAft>
                          <a:spcPts val="0"/>
                        </a:spcAft>
                      </a:pPr>
                      <a:r>
                        <a:rPr lang="en-US" sz="4000" dirty="0">
                          <a:effectLst/>
                          <a:latin typeface="Amazon Ember" panose="020B0603020204020204" pitchFamily="34" charset="0"/>
                          <a:ea typeface="Amazon Ember" panose="020B0603020204020204" pitchFamily="34" charset="0"/>
                          <a:cs typeface="Amazon Ember" panose="020B0603020204020204" pitchFamily="34" charset="0"/>
                        </a:rPr>
                        <a:t>L</a:t>
                      </a:r>
                      <a:endParaRPr lang="en-US" sz="2000" dirty="0">
                        <a:effectLst/>
                        <a:latin typeface="Amazon Ember" panose="020B0603020204020204" pitchFamily="34" charset="0"/>
                        <a:ea typeface="Amazon Ember" panose="020B0603020204020204" pitchFamily="34" charset="0"/>
                        <a:cs typeface="Amazon Ember" panose="020B0603020204020204" pitchFamily="34" charset="0"/>
                      </a:endParaRPr>
                    </a:p>
                  </a:txBody>
                  <a:tcPr marL="65592" marR="65592" marT="0" marB="0">
                    <a:lnL w="19050" cap="flat" cmpd="sng" algn="ctr">
                      <a:solidFill>
                        <a:schemeClr val="accent6"/>
                      </a:solidFill>
                      <a:prstDash val="solid"/>
                      <a:round/>
                      <a:headEnd type="none" w="med" len="med"/>
                      <a:tailEnd type="none" w="med" len="med"/>
                    </a:lnL>
                    <a:lnR w="19050" cap="flat" cmpd="sng" algn="ctr">
                      <a:solidFill>
                        <a:schemeClr val="accent6"/>
                      </a:solidFill>
                      <a:prstDash val="solid"/>
                      <a:round/>
                      <a:headEnd type="none" w="med" len="med"/>
                      <a:tailEnd type="none" w="med" len="med"/>
                    </a:lnR>
                    <a:lnT w="19050" cap="flat" cmpd="sng" algn="ctr">
                      <a:solidFill>
                        <a:schemeClr val="accent6"/>
                      </a:solidFill>
                      <a:prstDash val="solid"/>
                      <a:round/>
                      <a:headEnd type="none" w="med" len="med"/>
                      <a:tailEnd type="none" w="med" len="med"/>
                    </a:lnT>
                    <a:lnB w="38100" cmpd="sng">
                      <a:noFill/>
                    </a:lnB>
                    <a:solidFill>
                      <a:schemeClr val="accent6"/>
                    </a:solidFill>
                  </a:tcPr>
                </a:tc>
                <a:extLst>
                  <a:ext uri="{0D108BD9-81ED-4DB2-BD59-A6C34878D82A}">
                    <a16:rowId xmlns:a16="http://schemas.microsoft.com/office/drawing/2014/main" val="1463594808"/>
                  </a:ext>
                </a:extLst>
              </a:tr>
              <a:tr h="732826">
                <a:tc>
                  <a:txBody>
                    <a:bodyPr/>
                    <a:lstStyle/>
                    <a:p>
                      <a:pPr marL="0" marR="0" algn="ctr">
                        <a:lnSpc>
                          <a:spcPct val="107000"/>
                        </a:lnSpc>
                        <a:spcBef>
                          <a:spcPts val="0"/>
                        </a:spcBef>
                        <a:spcAft>
                          <a:spcPts val="0"/>
                        </a:spcAft>
                      </a:pPr>
                      <a:r>
                        <a:rPr lang="en-US" sz="2000" dirty="0">
                          <a:solidFill>
                            <a:sysClr val="windowText" lastClr="000000"/>
                          </a:solidFill>
                          <a:effectLst/>
                          <a:latin typeface="Amazon Ember" panose="020B0603020204020204" pitchFamily="34" charset="0"/>
                          <a:ea typeface="Amazon Ember" panose="020B0603020204020204" pitchFamily="34" charset="0"/>
                          <a:cs typeface="Amazon Ember" panose="020B0603020204020204" pitchFamily="34" charset="0"/>
                        </a:rPr>
                        <a:t>What do you already know </a:t>
                      </a:r>
                      <a:r>
                        <a:rPr lang="en-US" sz="1400" dirty="0">
                          <a:solidFill>
                            <a:sysClr val="windowText" lastClr="000000"/>
                          </a:solidFill>
                          <a:effectLst/>
                          <a:latin typeface="Amazon Ember" panose="020B0603020204020204" pitchFamily="34" charset="0"/>
                          <a:ea typeface="Amazon Ember" panose="020B0603020204020204" pitchFamily="34" charset="0"/>
                          <a:cs typeface="Amazon Ember" panose="020B0603020204020204" pitchFamily="34" charset="0"/>
                        </a:rPr>
                        <a:t>about studying computer science or working in the tech</a:t>
                      </a:r>
                      <a:r>
                        <a:rPr lang="en-US" sz="1400" baseline="0" dirty="0">
                          <a:solidFill>
                            <a:sysClr val="windowText" lastClr="000000"/>
                          </a:solidFill>
                          <a:effectLst/>
                          <a:latin typeface="Amazon Ember" panose="020B0603020204020204" pitchFamily="34" charset="0"/>
                          <a:ea typeface="Amazon Ember" panose="020B0603020204020204" pitchFamily="34" charset="0"/>
                          <a:cs typeface="Amazon Ember" panose="020B0603020204020204" pitchFamily="34" charset="0"/>
                        </a:rPr>
                        <a:t> industry?</a:t>
                      </a:r>
                      <a:endParaRPr lang="en-US" sz="2000" dirty="0">
                        <a:solidFill>
                          <a:sysClr val="windowText" lastClr="000000"/>
                        </a:solidFill>
                        <a:effectLst/>
                        <a:latin typeface="Amazon Ember" panose="020B0603020204020204" pitchFamily="34" charset="0"/>
                        <a:ea typeface="Amazon Ember" panose="020B0603020204020204" pitchFamily="34" charset="0"/>
                        <a:cs typeface="Amazon Ember" panose="020B0603020204020204" pitchFamily="34" charset="0"/>
                      </a:endParaRPr>
                    </a:p>
                  </a:txBody>
                  <a:tcPr marL="65592" marR="65592" marT="0" marB="0">
                    <a:lnL w="19050" cap="flat" cmpd="sng" algn="ctr">
                      <a:solidFill>
                        <a:schemeClr val="accent6"/>
                      </a:solidFill>
                      <a:prstDash val="solid"/>
                      <a:round/>
                      <a:headEnd type="none" w="med" len="med"/>
                      <a:tailEnd type="none" w="med" len="med"/>
                    </a:lnL>
                    <a:lnR w="19050" cap="flat" cmpd="sng" algn="ctr">
                      <a:solidFill>
                        <a:schemeClr val="accent6"/>
                      </a:solidFill>
                      <a:prstDash val="solid"/>
                      <a:round/>
                      <a:headEnd type="none" w="med" len="med"/>
                      <a:tailEnd type="none" w="med" len="med"/>
                    </a:lnR>
                    <a:lnT w="19050" cap="flat" cmpd="sng" algn="ctr">
                      <a:noFill/>
                      <a:prstDash val="solid"/>
                      <a:round/>
                      <a:headEnd type="none" w="med" len="med"/>
                      <a:tailEnd type="none" w="med" len="med"/>
                    </a:lnT>
                    <a:solidFill>
                      <a:schemeClr val="bg1">
                        <a:lumMod val="85000"/>
                      </a:schemeClr>
                    </a:solidFill>
                  </a:tcPr>
                </a:tc>
                <a:tc>
                  <a:txBody>
                    <a:bodyPr/>
                    <a:lstStyle/>
                    <a:p>
                      <a:pPr marL="0" marR="0" algn="ctr">
                        <a:lnSpc>
                          <a:spcPct val="107000"/>
                        </a:lnSpc>
                        <a:spcBef>
                          <a:spcPts val="0"/>
                        </a:spcBef>
                        <a:spcAft>
                          <a:spcPts val="0"/>
                        </a:spcAft>
                      </a:pPr>
                      <a:r>
                        <a:rPr lang="en-US" sz="2000" dirty="0">
                          <a:solidFill>
                            <a:sysClr val="windowText" lastClr="000000"/>
                          </a:solidFill>
                          <a:effectLst/>
                          <a:latin typeface="Amazon Ember" panose="020B0603020204020204" pitchFamily="34" charset="0"/>
                          <a:ea typeface="Amazon Ember" panose="020B0603020204020204" pitchFamily="34" charset="0"/>
                          <a:cs typeface="Amazon Ember" panose="020B0603020204020204" pitchFamily="34" charset="0"/>
                        </a:rPr>
                        <a:t>What do you want to learn </a:t>
                      </a:r>
                    </a:p>
                    <a:p>
                      <a:pPr marL="0" marR="0" algn="ctr">
                        <a:lnSpc>
                          <a:spcPct val="107000"/>
                        </a:lnSpc>
                        <a:spcBef>
                          <a:spcPts val="0"/>
                        </a:spcBef>
                        <a:spcAft>
                          <a:spcPts val="0"/>
                        </a:spcAft>
                      </a:pPr>
                      <a:r>
                        <a:rPr lang="en-US" sz="1400" dirty="0">
                          <a:solidFill>
                            <a:sysClr val="windowText" lastClr="000000"/>
                          </a:solidFill>
                          <a:effectLst/>
                          <a:latin typeface="Amazon Ember" panose="020B0603020204020204" pitchFamily="34" charset="0"/>
                          <a:ea typeface="Amazon Ember" panose="020B0603020204020204" pitchFamily="34" charset="0"/>
                          <a:cs typeface="Amazon Ember" panose="020B0603020204020204" pitchFamily="34" charset="0"/>
                        </a:rPr>
                        <a:t>about studying computer science or working in the tech industry?</a:t>
                      </a:r>
                      <a:endParaRPr lang="en-US" sz="2000" dirty="0">
                        <a:solidFill>
                          <a:sysClr val="windowText" lastClr="000000"/>
                        </a:solidFill>
                        <a:effectLst/>
                        <a:latin typeface="Amazon Ember" panose="020B0603020204020204" pitchFamily="34" charset="0"/>
                        <a:ea typeface="Amazon Ember" panose="020B0603020204020204" pitchFamily="34" charset="0"/>
                        <a:cs typeface="Amazon Ember" panose="020B0603020204020204" pitchFamily="34" charset="0"/>
                      </a:endParaRPr>
                    </a:p>
                  </a:txBody>
                  <a:tcPr marL="65592" marR="65592" marT="0" marB="0">
                    <a:lnL w="19050" cap="flat" cmpd="sng" algn="ctr">
                      <a:solidFill>
                        <a:schemeClr val="accent6"/>
                      </a:solidFill>
                      <a:prstDash val="solid"/>
                      <a:round/>
                      <a:headEnd type="none" w="med" len="med"/>
                      <a:tailEnd type="none" w="med" len="med"/>
                    </a:lnL>
                    <a:lnR w="19050" cap="flat" cmpd="sng" algn="ctr">
                      <a:solidFill>
                        <a:schemeClr val="accent6"/>
                      </a:solidFill>
                      <a:prstDash val="solid"/>
                      <a:round/>
                      <a:headEnd type="none" w="med" len="med"/>
                      <a:tailEnd type="none" w="med" len="med"/>
                    </a:lnR>
                    <a:lnT w="19050" cap="flat" cmpd="sng" algn="ctr">
                      <a:noFill/>
                      <a:prstDash val="solid"/>
                      <a:round/>
                      <a:headEnd type="none" w="med" len="med"/>
                      <a:tailEnd type="none" w="med" len="med"/>
                    </a:lnT>
                    <a:solidFill>
                      <a:schemeClr val="bg1">
                        <a:lumMod val="85000"/>
                      </a:schemeClr>
                    </a:solidFill>
                  </a:tcPr>
                </a:tc>
                <a:tc>
                  <a:txBody>
                    <a:bodyPr/>
                    <a:lstStyle/>
                    <a:p>
                      <a:pPr marL="0" marR="0" algn="ctr">
                        <a:lnSpc>
                          <a:spcPct val="107000"/>
                        </a:lnSpc>
                        <a:spcBef>
                          <a:spcPts val="0"/>
                        </a:spcBef>
                        <a:spcAft>
                          <a:spcPts val="0"/>
                        </a:spcAft>
                      </a:pPr>
                      <a:r>
                        <a:rPr lang="en-US" sz="2000" dirty="0">
                          <a:solidFill>
                            <a:schemeClr val="bg1"/>
                          </a:solidFill>
                          <a:effectLst/>
                          <a:latin typeface="Amazon Ember" panose="020B0603020204020204" pitchFamily="34" charset="0"/>
                          <a:ea typeface="Amazon Ember" panose="020B0603020204020204" pitchFamily="34" charset="0"/>
                          <a:cs typeface="Amazon Ember" panose="020B0603020204020204" pitchFamily="34" charset="0"/>
                        </a:rPr>
                        <a:t>What did you learn </a:t>
                      </a:r>
                    </a:p>
                    <a:p>
                      <a:pPr marL="0" marR="0" algn="ctr">
                        <a:lnSpc>
                          <a:spcPct val="107000"/>
                        </a:lnSpc>
                        <a:spcBef>
                          <a:spcPts val="0"/>
                        </a:spcBef>
                        <a:spcAft>
                          <a:spcPts val="0"/>
                        </a:spcAft>
                      </a:pPr>
                      <a:r>
                        <a:rPr lang="en-US" sz="1400" dirty="0">
                          <a:solidFill>
                            <a:schemeClr val="bg1"/>
                          </a:solidFill>
                          <a:effectLst/>
                          <a:latin typeface="Amazon Ember" panose="020B0603020204020204" pitchFamily="34" charset="0"/>
                          <a:ea typeface="Amazon Ember" panose="020B0603020204020204" pitchFamily="34" charset="0"/>
                          <a:cs typeface="Amazon Ember" panose="020B0603020204020204" pitchFamily="34" charset="0"/>
                        </a:rPr>
                        <a:t>about studying computer science or working in the tech industry?</a:t>
                      </a:r>
                      <a:endParaRPr lang="en-US" sz="2000" dirty="0">
                        <a:solidFill>
                          <a:schemeClr val="bg1"/>
                        </a:solidFill>
                        <a:effectLst/>
                        <a:latin typeface="Amazon Ember" panose="020B0603020204020204" pitchFamily="34" charset="0"/>
                        <a:ea typeface="Amazon Ember" panose="020B0603020204020204" pitchFamily="34" charset="0"/>
                        <a:cs typeface="Amazon Ember" panose="020B0603020204020204" pitchFamily="34" charset="0"/>
                      </a:endParaRPr>
                    </a:p>
                  </a:txBody>
                  <a:tcPr marL="65592" marR="65592" marT="0" marB="0">
                    <a:lnL w="19050" cap="flat" cmpd="sng" algn="ctr">
                      <a:solidFill>
                        <a:schemeClr val="accent6"/>
                      </a:solidFill>
                      <a:prstDash val="solid"/>
                      <a:round/>
                      <a:headEnd type="none" w="med" len="med"/>
                      <a:tailEnd type="none" w="med" len="med"/>
                    </a:lnL>
                    <a:lnR w="19050" cap="flat" cmpd="sng" algn="ctr">
                      <a:solidFill>
                        <a:schemeClr val="accent6"/>
                      </a:solidFill>
                      <a:prstDash val="solid"/>
                      <a:round/>
                      <a:headEnd type="none" w="med" len="med"/>
                      <a:tailEnd type="none" w="med" len="med"/>
                    </a:lnR>
                    <a:lnT w="38100" cmpd="sng">
                      <a:noFill/>
                    </a:lnT>
                    <a:solidFill>
                      <a:schemeClr val="accent6"/>
                    </a:solidFill>
                  </a:tcPr>
                </a:tc>
                <a:extLst>
                  <a:ext uri="{0D108BD9-81ED-4DB2-BD59-A6C34878D82A}">
                    <a16:rowId xmlns:a16="http://schemas.microsoft.com/office/drawing/2014/main" val="2588768243"/>
                  </a:ext>
                </a:extLst>
              </a:tr>
              <a:tr h="3346530">
                <a:tc>
                  <a:txBody>
                    <a:bodyPr/>
                    <a:lstStyle/>
                    <a:p>
                      <a:pPr marL="0" marR="0" algn="l">
                        <a:lnSpc>
                          <a:spcPct val="107000"/>
                        </a:lnSpc>
                        <a:spcBef>
                          <a:spcPts val="0"/>
                        </a:spcBef>
                        <a:spcAft>
                          <a:spcPts val="0"/>
                        </a:spcAft>
                      </a:pPr>
                      <a:r>
                        <a:rPr lang="en-US" sz="2000" dirty="0">
                          <a:solidFill>
                            <a:schemeClr val="accent2"/>
                          </a:solidFill>
                          <a:effectLst/>
                          <a:latin typeface="Amazon Ember" panose="020B0603020204020204" pitchFamily="34" charset="0"/>
                          <a:ea typeface="Amazon Ember" panose="020B0603020204020204" pitchFamily="34" charset="0"/>
                          <a:cs typeface="Amazon Ember" panose="020B0603020204020204" pitchFamily="34" charset="0"/>
                        </a:rPr>
                        <a:t> </a:t>
                      </a:r>
                    </a:p>
                  </a:txBody>
                  <a:tcPr marL="65592" marR="65592" marT="0" marB="0">
                    <a:lnL w="19050" cap="flat" cmpd="sng" algn="ctr">
                      <a:solidFill>
                        <a:schemeClr val="accent6"/>
                      </a:solidFill>
                      <a:prstDash val="solid"/>
                      <a:round/>
                      <a:headEnd type="none" w="med" len="med"/>
                      <a:tailEnd type="none" w="med" len="med"/>
                    </a:lnL>
                    <a:lnR w="19050" cap="flat" cmpd="sng" algn="ctr">
                      <a:solidFill>
                        <a:schemeClr val="accent6"/>
                      </a:solidFill>
                      <a:prstDash val="solid"/>
                      <a:round/>
                      <a:headEnd type="none" w="med" len="med"/>
                      <a:tailEnd type="none" w="med" len="med"/>
                    </a:lnR>
                    <a:lnB w="19050" cap="flat" cmpd="sng" algn="ctr">
                      <a:solidFill>
                        <a:schemeClr val="accent6"/>
                      </a:solidFill>
                      <a:prstDash val="solid"/>
                      <a:round/>
                      <a:headEnd type="none" w="med" len="med"/>
                      <a:tailEnd type="none" w="med" len="med"/>
                    </a:lnB>
                    <a:noFill/>
                  </a:tcPr>
                </a:tc>
                <a:tc>
                  <a:txBody>
                    <a:bodyPr/>
                    <a:lstStyle/>
                    <a:p>
                      <a:pPr marL="0" marR="0" algn="l">
                        <a:lnSpc>
                          <a:spcPct val="107000"/>
                        </a:lnSpc>
                        <a:spcBef>
                          <a:spcPts val="0"/>
                        </a:spcBef>
                        <a:spcAft>
                          <a:spcPts val="0"/>
                        </a:spcAft>
                      </a:pPr>
                      <a:r>
                        <a:rPr lang="en-US" sz="2000" dirty="0">
                          <a:solidFill>
                            <a:schemeClr val="accent2"/>
                          </a:solidFill>
                          <a:effectLst/>
                          <a:latin typeface="Amazon Ember" panose="020B0603020204020204" pitchFamily="34" charset="0"/>
                          <a:ea typeface="Amazon Ember" panose="020B0603020204020204" pitchFamily="34" charset="0"/>
                          <a:cs typeface="Amazon Ember" panose="020B0603020204020204" pitchFamily="34" charset="0"/>
                        </a:rPr>
                        <a:t> </a:t>
                      </a:r>
                    </a:p>
                    <a:p>
                      <a:pPr marL="0" marR="0" indent="0" algn="l">
                        <a:lnSpc>
                          <a:spcPct val="107000"/>
                        </a:lnSpc>
                        <a:spcBef>
                          <a:spcPts val="0"/>
                        </a:spcBef>
                        <a:spcAft>
                          <a:spcPts val="0"/>
                        </a:spcAft>
                        <a:buFont typeface="Arial" panose="020B0604020202020204" pitchFamily="34" charset="0"/>
                        <a:buNone/>
                      </a:pPr>
                      <a:endParaRPr lang="en-US" sz="2000" b="1" dirty="0">
                        <a:solidFill>
                          <a:schemeClr val="accent2"/>
                        </a:solidFill>
                        <a:effectLst/>
                        <a:latin typeface="Amazon Ember" panose="020B0603020204020204" pitchFamily="34" charset="0"/>
                        <a:ea typeface="Amazon Ember" panose="020B0603020204020204" pitchFamily="34" charset="0"/>
                        <a:cs typeface="Amazon Ember" panose="020B0603020204020204" pitchFamily="34" charset="0"/>
                      </a:endParaRPr>
                    </a:p>
                    <a:p>
                      <a:pPr marL="0" marR="0" algn="l">
                        <a:lnSpc>
                          <a:spcPct val="107000"/>
                        </a:lnSpc>
                        <a:spcBef>
                          <a:spcPts val="0"/>
                        </a:spcBef>
                        <a:spcAft>
                          <a:spcPts val="0"/>
                        </a:spcAft>
                      </a:pPr>
                      <a:r>
                        <a:rPr lang="en-US" sz="2000" b="1" dirty="0">
                          <a:solidFill>
                            <a:schemeClr val="accent2"/>
                          </a:solidFill>
                          <a:effectLst/>
                          <a:latin typeface="Amazon Ember" panose="020B0603020204020204" pitchFamily="34" charset="0"/>
                          <a:ea typeface="Amazon Ember" panose="020B0603020204020204" pitchFamily="34" charset="0"/>
                          <a:cs typeface="Amazon Ember" panose="020B0603020204020204" pitchFamily="34" charset="0"/>
                        </a:rPr>
                        <a:t> </a:t>
                      </a:r>
                    </a:p>
                    <a:p>
                      <a:pPr marL="0" marR="0" algn="l">
                        <a:lnSpc>
                          <a:spcPct val="107000"/>
                        </a:lnSpc>
                        <a:spcBef>
                          <a:spcPts val="0"/>
                        </a:spcBef>
                        <a:spcAft>
                          <a:spcPts val="0"/>
                        </a:spcAft>
                      </a:pPr>
                      <a:endParaRPr lang="en-US" sz="2000" dirty="0">
                        <a:solidFill>
                          <a:schemeClr val="accent2"/>
                        </a:solidFill>
                        <a:effectLst/>
                        <a:latin typeface="Amazon Ember" panose="020B0603020204020204" pitchFamily="34" charset="0"/>
                        <a:ea typeface="Amazon Ember" panose="020B0603020204020204" pitchFamily="34" charset="0"/>
                        <a:cs typeface="Amazon Ember" panose="020B0603020204020204" pitchFamily="34" charset="0"/>
                      </a:endParaRPr>
                    </a:p>
                    <a:p>
                      <a:pPr marL="0" marR="0" algn="l">
                        <a:lnSpc>
                          <a:spcPct val="107000"/>
                        </a:lnSpc>
                        <a:spcBef>
                          <a:spcPts val="0"/>
                        </a:spcBef>
                        <a:spcAft>
                          <a:spcPts val="0"/>
                        </a:spcAft>
                      </a:pPr>
                      <a:r>
                        <a:rPr lang="en-US" sz="2000" dirty="0">
                          <a:solidFill>
                            <a:schemeClr val="accent2"/>
                          </a:solidFill>
                          <a:effectLst/>
                          <a:latin typeface="Amazon Ember" panose="020B0603020204020204" pitchFamily="34" charset="0"/>
                          <a:ea typeface="Amazon Ember" panose="020B0603020204020204" pitchFamily="34" charset="0"/>
                          <a:cs typeface="Amazon Ember" panose="020B0603020204020204" pitchFamily="34" charset="0"/>
                        </a:rPr>
                        <a:t> </a:t>
                      </a:r>
                    </a:p>
                    <a:p>
                      <a:pPr marL="0" marR="0" algn="l">
                        <a:lnSpc>
                          <a:spcPct val="107000"/>
                        </a:lnSpc>
                        <a:spcBef>
                          <a:spcPts val="0"/>
                        </a:spcBef>
                        <a:spcAft>
                          <a:spcPts val="0"/>
                        </a:spcAft>
                      </a:pPr>
                      <a:r>
                        <a:rPr lang="en-US" sz="2000" dirty="0">
                          <a:solidFill>
                            <a:schemeClr val="accent2"/>
                          </a:solidFill>
                          <a:effectLst/>
                          <a:latin typeface="Amazon Ember" panose="020B0603020204020204" pitchFamily="34" charset="0"/>
                          <a:ea typeface="Amazon Ember" panose="020B0603020204020204" pitchFamily="34" charset="0"/>
                          <a:cs typeface="Amazon Ember" panose="020B0603020204020204" pitchFamily="34" charset="0"/>
                        </a:rPr>
                        <a:t> </a:t>
                      </a:r>
                    </a:p>
                  </a:txBody>
                  <a:tcPr marL="65592" marR="65592" marT="0" marB="0">
                    <a:lnL w="19050" cap="flat" cmpd="sng" algn="ctr">
                      <a:solidFill>
                        <a:schemeClr val="accent6"/>
                      </a:solidFill>
                      <a:prstDash val="solid"/>
                      <a:round/>
                      <a:headEnd type="none" w="med" len="med"/>
                      <a:tailEnd type="none" w="med" len="med"/>
                    </a:lnL>
                    <a:lnR w="19050" cap="flat" cmpd="sng" algn="ctr">
                      <a:solidFill>
                        <a:schemeClr val="accent6"/>
                      </a:solidFill>
                      <a:prstDash val="solid"/>
                      <a:round/>
                      <a:headEnd type="none" w="med" len="med"/>
                      <a:tailEnd type="none" w="med" len="med"/>
                    </a:lnR>
                    <a:lnB w="19050" cap="flat" cmpd="sng" algn="ctr">
                      <a:solidFill>
                        <a:schemeClr val="accent6"/>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900" dirty="0">
                          <a:effectLst/>
                          <a:latin typeface="Amazon Ember" panose="020B0603020204020204" pitchFamily="34" charset="0"/>
                          <a:ea typeface="Amazon Ember" panose="020B0603020204020204" pitchFamily="34" charset="0"/>
                          <a:cs typeface="Amazon Ember" panose="020B0603020204020204" pitchFamily="34" charset="0"/>
                        </a:rPr>
                        <a:t> </a:t>
                      </a:r>
                      <a:endParaRPr lang="en-US" sz="1100" dirty="0">
                        <a:effectLst/>
                        <a:latin typeface="Amazon Ember" panose="020B0603020204020204" pitchFamily="34" charset="0"/>
                        <a:ea typeface="Amazon Ember" panose="020B0603020204020204" pitchFamily="34" charset="0"/>
                        <a:cs typeface="Amazon Ember" panose="020B0603020204020204" pitchFamily="34" charset="0"/>
                      </a:endParaRPr>
                    </a:p>
                    <a:p>
                      <a:pPr marL="0" marR="0">
                        <a:lnSpc>
                          <a:spcPct val="107000"/>
                        </a:lnSpc>
                        <a:spcBef>
                          <a:spcPts val="0"/>
                        </a:spcBef>
                        <a:spcAft>
                          <a:spcPts val="0"/>
                        </a:spcAft>
                      </a:pPr>
                      <a:r>
                        <a:rPr lang="en-US" sz="1900" dirty="0">
                          <a:effectLst/>
                          <a:latin typeface="Amazon Ember" panose="020B0603020204020204" pitchFamily="34" charset="0"/>
                          <a:ea typeface="Amazon Ember" panose="020B0603020204020204" pitchFamily="34" charset="0"/>
                          <a:cs typeface="Amazon Ember" panose="020B0603020204020204" pitchFamily="34" charset="0"/>
                        </a:rPr>
                        <a:t> </a:t>
                      </a:r>
                      <a:endParaRPr lang="en-US" sz="1100" dirty="0">
                        <a:effectLst/>
                        <a:latin typeface="Amazon Ember" panose="020B0603020204020204" pitchFamily="34" charset="0"/>
                        <a:ea typeface="Amazon Ember" panose="020B0603020204020204" pitchFamily="34" charset="0"/>
                        <a:cs typeface="Amazon Ember" panose="020B0603020204020204" pitchFamily="34" charset="0"/>
                      </a:endParaRPr>
                    </a:p>
                  </a:txBody>
                  <a:tcPr marL="65592" marR="65592" marT="0" marB="0">
                    <a:lnL w="19050" cap="flat" cmpd="sng" algn="ctr">
                      <a:solidFill>
                        <a:schemeClr val="accent6"/>
                      </a:solidFill>
                      <a:prstDash val="solid"/>
                      <a:round/>
                      <a:headEnd type="none" w="med" len="med"/>
                      <a:tailEnd type="none" w="med" len="med"/>
                    </a:lnL>
                    <a:lnR w="19050" cap="flat" cmpd="sng" algn="ctr">
                      <a:solidFill>
                        <a:schemeClr val="accent6"/>
                      </a:solidFill>
                      <a:prstDash val="solid"/>
                      <a:round/>
                      <a:headEnd type="none" w="med" len="med"/>
                      <a:tailEnd type="none" w="med" len="med"/>
                    </a:lnR>
                    <a:lnB w="1905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714706106"/>
                  </a:ext>
                </a:extLst>
              </a:tr>
            </a:tbl>
          </a:graphicData>
        </a:graphic>
      </p:graphicFrame>
      <p:sp>
        <p:nvSpPr>
          <p:cNvPr id="8" name="TextBox 7"/>
          <p:cNvSpPr txBox="1"/>
          <p:nvPr/>
        </p:nvSpPr>
        <p:spPr>
          <a:xfrm>
            <a:off x="4497572" y="3413052"/>
            <a:ext cx="3317358" cy="2147511"/>
          </a:xfrm>
          <a:prstGeom prst="rect">
            <a:avLst/>
          </a:prstGeom>
          <a:noFill/>
        </p:spPr>
        <p:txBody>
          <a:bodyPr wrap="square" rtlCol="0">
            <a:spAutoFit/>
          </a:bodyPr>
          <a:lstStyle/>
          <a:p>
            <a:pPr marL="285750" indent="-285750">
              <a:lnSpc>
                <a:spcPct val="107000"/>
              </a:lnSpc>
              <a:buFont typeface="Arial" panose="020B0604020202020204" pitchFamily="34" charset="0"/>
              <a:buChar char="•"/>
            </a:pPr>
            <a:r>
              <a:rPr lang="en-US" b="1" dirty="0">
                <a:solidFill>
                  <a:srgbClr val="FF0000"/>
                </a:solidFill>
                <a:ea typeface="Amazon Ember" panose="020B0603020204020204" pitchFamily="34" charset="0"/>
                <a:cs typeface="Amazon Ember" panose="020B0603020204020204" pitchFamily="34" charset="0"/>
              </a:rPr>
              <a:t>School: </a:t>
            </a:r>
            <a:r>
              <a:rPr lang="en-US" dirty="0">
                <a:solidFill>
                  <a:srgbClr val="FF0000"/>
                </a:solidFill>
                <a:ea typeface="Amazon Ember" panose="020B0603020204020204" pitchFamily="34" charset="0"/>
                <a:cs typeface="Amazon Ember" panose="020B0603020204020204" pitchFamily="34" charset="0"/>
              </a:rPr>
              <a:t>What courses did you take?</a:t>
            </a:r>
            <a:endParaRPr lang="en-US" b="1" dirty="0">
              <a:solidFill>
                <a:srgbClr val="FF0000"/>
              </a:solidFill>
              <a:ea typeface="Amazon Ember" panose="020B0603020204020204" pitchFamily="34" charset="0"/>
              <a:cs typeface="Amazon Ember" panose="020B0603020204020204" pitchFamily="34" charset="0"/>
            </a:endParaRPr>
          </a:p>
          <a:p>
            <a:pPr marL="285750" indent="-285750">
              <a:lnSpc>
                <a:spcPct val="107000"/>
              </a:lnSpc>
              <a:buFont typeface="Arial" panose="020B0604020202020204" pitchFamily="34" charset="0"/>
              <a:buChar char="•"/>
            </a:pPr>
            <a:r>
              <a:rPr lang="en-US" b="1" dirty="0">
                <a:solidFill>
                  <a:srgbClr val="FF0000"/>
                </a:solidFill>
                <a:ea typeface="Amazon Ember" panose="020B0603020204020204" pitchFamily="34" charset="0"/>
                <a:cs typeface="Amazon Ember" panose="020B0603020204020204" pitchFamily="34" charset="0"/>
              </a:rPr>
              <a:t>Post-16: </a:t>
            </a:r>
            <a:r>
              <a:rPr lang="en-US" dirty="0" smtClean="0">
                <a:solidFill>
                  <a:srgbClr val="FF0000"/>
                </a:solidFill>
                <a:ea typeface="Amazon Ember" panose="020B0603020204020204" pitchFamily="34" charset="0"/>
                <a:cs typeface="Amazon Ember" panose="020B0603020204020204" pitchFamily="34" charset="0"/>
              </a:rPr>
              <a:t>Which route did you choose?</a:t>
            </a:r>
            <a:endParaRPr lang="en-US" b="1" dirty="0">
              <a:solidFill>
                <a:srgbClr val="FF0000"/>
              </a:solidFill>
              <a:ea typeface="Amazon Ember" panose="020B0603020204020204" pitchFamily="34" charset="0"/>
              <a:cs typeface="Amazon Ember" panose="020B0603020204020204" pitchFamily="34" charset="0"/>
            </a:endParaRPr>
          </a:p>
          <a:p>
            <a:pPr marL="285750" indent="-285750">
              <a:lnSpc>
                <a:spcPct val="107000"/>
              </a:lnSpc>
              <a:buFont typeface="Arial" panose="020B0604020202020204" pitchFamily="34" charset="0"/>
              <a:buChar char="•"/>
            </a:pPr>
            <a:r>
              <a:rPr lang="en-US" b="1" dirty="0">
                <a:solidFill>
                  <a:srgbClr val="FF0000"/>
                </a:solidFill>
                <a:ea typeface="Amazon Ember" panose="020B0603020204020204" pitchFamily="34" charset="0"/>
                <a:cs typeface="Amazon Ember" panose="020B0603020204020204" pitchFamily="34" charset="0"/>
              </a:rPr>
              <a:t>Job: </a:t>
            </a:r>
            <a:r>
              <a:rPr lang="en-US" dirty="0">
                <a:solidFill>
                  <a:srgbClr val="FF0000"/>
                </a:solidFill>
                <a:ea typeface="Amazon Ember" panose="020B0603020204020204" pitchFamily="34" charset="0"/>
                <a:cs typeface="Amazon Ember" panose="020B0603020204020204" pitchFamily="34" charset="0"/>
              </a:rPr>
              <a:t>What </a:t>
            </a:r>
            <a:r>
              <a:rPr lang="en-US" dirty="0" smtClean="0">
                <a:solidFill>
                  <a:srgbClr val="FF0000"/>
                </a:solidFill>
                <a:ea typeface="Amazon Ember" panose="020B0603020204020204" pitchFamily="34" charset="0"/>
                <a:cs typeface="Amazon Ember" panose="020B0603020204020204" pitchFamily="34" charset="0"/>
              </a:rPr>
              <a:t>sort of projects do you work on?</a:t>
            </a:r>
            <a:endParaRPr lang="en-US" b="1" dirty="0">
              <a:solidFill>
                <a:srgbClr val="FF0000"/>
              </a:solidFill>
              <a:ea typeface="Amazon Ember" panose="020B0603020204020204" pitchFamily="34" charset="0"/>
              <a:cs typeface="Amazon Ember" panose="020B0603020204020204" pitchFamily="34" charset="0"/>
            </a:endParaRPr>
          </a:p>
          <a:p>
            <a:endParaRPr lang="en-US" dirty="0">
              <a:solidFill>
                <a:srgbClr val="FF0000"/>
              </a:solidFill>
            </a:endParaRPr>
          </a:p>
        </p:txBody>
      </p:sp>
      <p:sp>
        <p:nvSpPr>
          <p:cNvPr id="9" name="TextBox 8"/>
          <p:cNvSpPr txBox="1"/>
          <p:nvPr/>
        </p:nvSpPr>
        <p:spPr>
          <a:xfrm>
            <a:off x="680483" y="3423685"/>
            <a:ext cx="3019646" cy="646331"/>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FF0000"/>
                </a:solidFill>
                <a:ea typeface="Amazon Ember" panose="020B0603020204020204" pitchFamily="34" charset="0"/>
                <a:cs typeface="Amazon Ember" panose="020B0603020204020204" pitchFamily="34" charset="0"/>
              </a:rPr>
              <a:t>There are a lot of new jobs open in computing</a:t>
            </a:r>
            <a:endParaRPr lang="en-US" dirty="0">
              <a:solidFill>
                <a:srgbClr val="FF0000"/>
              </a:solidFill>
            </a:endParaRPr>
          </a:p>
        </p:txBody>
      </p:sp>
      <p:sp>
        <p:nvSpPr>
          <p:cNvPr id="10" name="Rectangle 9"/>
          <p:cNvSpPr/>
          <p:nvPr/>
        </p:nvSpPr>
        <p:spPr>
          <a:xfrm>
            <a:off x="446314" y="1717158"/>
            <a:ext cx="7589369" cy="4938823"/>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71873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7054390" y="44450"/>
            <a:ext cx="4838437" cy="6415087"/>
          </a:xfrm>
          <a:prstGeom prst="rect">
            <a:avLst/>
          </a:prstGeom>
        </p:spPr>
      </p:pic>
      <p:sp>
        <p:nvSpPr>
          <p:cNvPr id="2" name="Title 1">
            <a:extLst>
              <a:ext uri="{FF2B5EF4-FFF2-40B4-BE49-F238E27FC236}">
                <a16:creationId xmlns:a16="http://schemas.microsoft.com/office/drawing/2014/main" id="{6CA4C7FC-AA5A-4F4F-A5DB-F22FBD692A5D}"/>
              </a:ext>
            </a:extLst>
          </p:cNvPr>
          <p:cNvSpPr>
            <a:spLocks noGrp="1"/>
          </p:cNvSpPr>
          <p:nvPr>
            <p:ph type="title"/>
          </p:nvPr>
        </p:nvSpPr>
        <p:spPr>
          <a:xfrm>
            <a:off x="274675" y="226798"/>
            <a:ext cx="10515600" cy="1325563"/>
          </a:xfrm>
        </p:spPr>
        <p:txBody>
          <a:bodyPr/>
          <a:lstStyle/>
          <a:p>
            <a:r>
              <a:rPr lang="en-US" sz="4800" dirty="0">
                <a:latin typeface="+mn-lt"/>
              </a:rPr>
              <a:t>Group Questions:</a:t>
            </a:r>
          </a:p>
        </p:txBody>
      </p:sp>
      <p:sp>
        <p:nvSpPr>
          <p:cNvPr id="3" name="Content Placeholder 2">
            <a:extLst>
              <a:ext uri="{FF2B5EF4-FFF2-40B4-BE49-F238E27FC236}">
                <a16:creationId xmlns:a16="http://schemas.microsoft.com/office/drawing/2014/main" id="{F9314BCF-CC3E-D940-8EED-AF349EEFA1C7}"/>
              </a:ext>
            </a:extLst>
          </p:cNvPr>
          <p:cNvSpPr>
            <a:spLocks noGrp="1"/>
          </p:cNvSpPr>
          <p:nvPr>
            <p:ph idx="1"/>
          </p:nvPr>
        </p:nvSpPr>
        <p:spPr>
          <a:xfrm>
            <a:off x="463318" y="1552361"/>
            <a:ext cx="5975498" cy="4486275"/>
          </a:xfrm>
        </p:spPr>
        <p:txBody>
          <a:bodyPr>
            <a:noAutofit/>
          </a:bodyPr>
          <a:lstStyle/>
          <a:p>
            <a:pPr marL="457200" lvl="0" indent="-457200">
              <a:buFont typeface="+mj-lt"/>
              <a:buAutoNum type="arabicPeriod"/>
            </a:pPr>
            <a:r>
              <a:rPr lang="en-US" sz="3000" dirty="0">
                <a:latin typeface="+mn-lt"/>
                <a:ea typeface="Amazon Ember" panose="020B0603020204020204" pitchFamily="34" charset="0"/>
                <a:cs typeface="Amazon Ember" panose="020B0603020204020204" pitchFamily="34" charset="0"/>
              </a:rPr>
              <a:t>Write down your group members.</a:t>
            </a:r>
          </a:p>
          <a:p>
            <a:pPr marL="457200" lvl="0" indent="-457200">
              <a:buFont typeface="+mj-lt"/>
              <a:buAutoNum type="arabicPeriod"/>
            </a:pPr>
            <a:r>
              <a:rPr lang="en-US" sz="3000" dirty="0">
                <a:latin typeface="+mn-lt"/>
                <a:ea typeface="Amazon Ember" panose="020B0603020204020204" pitchFamily="34" charset="0"/>
                <a:cs typeface="Amazon Ember" panose="020B0603020204020204" pitchFamily="34" charset="0"/>
              </a:rPr>
              <a:t>Draft 3-5 questions you’d like to ask the Amazon </a:t>
            </a:r>
            <a:r>
              <a:rPr lang="en-US" sz="3000" dirty="0" smtClean="0">
                <a:latin typeface="+mn-lt"/>
                <a:ea typeface="Amazon Ember" panose="020B0603020204020204" pitchFamily="34" charset="0"/>
                <a:cs typeface="Amazon Ember" panose="020B0603020204020204" pitchFamily="34" charset="0"/>
              </a:rPr>
              <a:t>Volunteer </a:t>
            </a:r>
            <a:r>
              <a:rPr lang="en-US" sz="3000" dirty="0">
                <a:latin typeface="+mn-lt"/>
                <a:ea typeface="Amazon Ember" panose="020B0603020204020204" pitchFamily="34" charset="0"/>
                <a:cs typeface="Amazon Ember" panose="020B0603020204020204" pitchFamily="34" charset="0"/>
              </a:rPr>
              <a:t>about their experience.</a:t>
            </a:r>
          </a:p>
          <a:p>
            <a:pPr marL="457200" lvl="0" indent="-457200">
              <a:buFont typeface="+mj-lt"/>
              <a:buAutoNum type="arabicPeriod"/>
            </a:pPr>
            <a:r>
              <a:rPr lang="en-US" sz="3000" dirty="0">
                <a:latin typeface="+mn-lt"/>
                <a:ea typeface="Amazon Ember" panose="020B0603020204020204" pitchFamily="34" charset="0"/>
                <a:cs typeface="Amazon Ember" panose="020B0603020204020204" pitchFamily="34" charset="0"/>
              </a:rPr>
              <a:t>Put a star by your groups </a:t>
            </a:r>
            <a:r>
              <a:rPr lang="en-US" sz="3000" dirty="0" err="1" smtClean="0">
                <a:latin typeface="+mn-lt"/>
                <a:ea typeface="Amazon Ember" panose="020B0603020204020204" pitchFamily="34" charset="0"/>
                <a:cs typeface="Amazon Ember" panose="020B0603020204020204" pitchFamily="34" charset="0"/>
              </a:rPr>
              <a:t>favourite</a:t>
            </a:r>
            <a:r>
              <a:rPr lang="en-US" sz="3000" dirty="0" smtClean="0">
                <a:latin typeface="+mn-lt"/>
                <a:ea typeface="Amazon Ember" panose="020B0603020204020204" pitchFamily="34" charset="0"/>
                <a:cs typeface="Amazon Ember" panose="020B0603020204020204" pitchFamily="34" charset="0"/>
              </a:rPr>
              <a:t> </a:t>
            </a:r>
            <a:r>
              <a:rPr lang="en-US" sz="3000" dirty="0">
                <a:latin typeface="+mn-lt"/>
                <a:ea typeface="Amazon Ember" panose="020B0603020204020204" pitchFamily="34" charset="0"/>
                <a:cs typeface="Amazon Ember" panose="020B0603020204020204" pitchFamily="34" charset="0"/>
              </a:rPr>
              <a:t>two questions.</a:t>
            </a:r>
          </a:p>
          <a:p>
            <a:pPr marL="457200" lvl="0" indent="-457200">
              <a:buFont typeface="+mj-lt"/>
              <a:buAutoNum type="arabicPeriod"/>
            </a:pPr>
            <a:r>
              <a:rPr lang="en-US" sz="3000" dirty="0">
                <a:latin typeface="+mn-lt"/>
                <a:ea typeface="Amazon Ember" panose="020B0603020204020204" pitchFamily="34" charset="0"/>
                <a:cs typeface="Amazon Ember" panose="020B0603020204020204" pitchFamily="34" charset="0"/>
              </a:rPr>
              <a:t>Nominate </a:t>
            </a:r>
            <a:r>
              <a:rPr lang="en-US" sz="3000" dirty="0" smtClean="0">
                <a:latin typeface="+mn-lt"/>
                <a:ea typeface="Amazon Ember" panose="020B0603020204020204" pitchFamily="34" charset="0"/>
                <a:cs typeface="Amazon Ember" panose="020B0603020204020204" pitchFamily="34" charset="0"/>
              </a:rPr>
              <a:t>someone </a:t>
            </a:r>
            <a:r>
              <a:rPr lang="en-US" sz="3000" dirty="0">
                <a:latin typeface="+mn-lt"/>
                <a:ea typeface="Amazon Ember" panose="020B0603020204020204" pitchFamily="34" charset="0"/>
                <a:cs typeface="Amazon Ember" panose="020B0603020204020204" pitchFamily="34" charset="0"/>
              </a:rPr>
              <a:t>to ask your </a:t>
            </a:r>
            <a:r>
              <a:rPr lang="en-US" sz="3000" dirty="0" smtClean="0">
                <a:latin typeface="+mn-lt"/>
                <a:ea typeface="Amazon Ember" panose="020B0603020204020204" pitchFamily="34" charset="0"/>
                <a:cs typeface="Amazon Ember" panose="020B0603020204020204" pitchFamily="34" charset="0"/>
              </a:rPr>
              <a:t>questions.</a:t>
            </a:r>
            <a:endParaRPr lang="en-US" sz="3000" dirty="0">
              <a:latin typeface="+mn-lt"/>
              <a:ea typeface="Amazon Ember" panose="020B0603020204020204" pitchFamily="34" charset="0"/>
              <a:cs typeface="Amazon Ember" panose="020B0603020204020204" pitchFamily="34" charset="0"/>
            </a:endParaRPr>
          </a:p>
        </p:txBody>
      </p:sp>
      <p:sp>
        <p:nvSpPr>
          <p:cNvPr id="6" name="Rectangle 5"/>
          <p:cNvSpPr/>
          <p:nvPr/>
        </p:nvSpPr>
        <p:spPr>
          <a:xfrm>
            <a:off x="7084516" y="4179335"/>
            <a:ext cx="4763386" cy="2280202"/>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87306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AFE">
      <a:dk1>
        <a:srgbClr val="28458C"/>
      </a:dk1>
      <a:lt1>
        <a:srgbClr val="FFFFFF"/>
      </a:lt1>
      <a:dk2>
        <a:srgbClr val="049796"/>
      </a:dk2>
      <a:lt2>
        <a:srgbClr val="FFFFFF"/>
      </a:lt2>
      <a:accent1>
        <a:srgbClr val="F55C38"/>
      </a:accent1>
      <a:accent2>
        <a:srgbClr val="FFAD33"/>
      </a:accent2>
      <a:accent3>
        <a:srgbClr val="F091B2"/>
      </a:accent3>
      <a:accent4>
        <a:srgbClr val="FFF2F2"/>
      </a:accent4>
      <a:accent5>
        <a:srgbClr val="000000"/>
      </a:accent5>
      <a:accent6>
        <a:srgbClr val="000000"/>
      </a:accent6>
      <a:hlink>
        <a:srgbClr val="0432FF"/>
      </a:hlink>
      <a:folHlink>
        <a:srgbClr val="93209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EEF0F29A-9E75-AC47-93F2-1B29705AA6FF}" vid="{856C51B4-8814-954C-BBF1-0BE9E3C3FF0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B78C4A62C93D94DAD04178126FC1344" ma:contentTypeVersion="1" ma:contentTypeDescription="Create a new document." ma:contentTypeScope="" ma:versionID="5ef90015d9c2a43edd3ccb650ec70340">
  <xsd:schema xmlns:xsd="http://www.w3.org/2001/XMLSchema" xmlns:xs="http://www.w3.org/2001/XMLSchema" xmlns:p="http://schemas.microsoft.com/office/2006/metadata/properties" xmlns:ns2="c75fbed9-0c6c-4b1d-b610-e96c0f3aa78d" targetNamespace="http://schemas.microsoft.com/office/2006/metadata/properties" ma:root="true" ma:fieldsID="3a6a5274162c92fa79c73c761319ab9a" ns2:_="">
    <xsd:import namespace="c75fbed9-0c6c-4b1d-b610-e96c0f3aa78d"/>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5fbed9-0c6c-4b1d-b610-e96c0f3aa78d"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4FF7385-7C4F-4C51-AEB4-9119FBD283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75fbed9-0c6c-4b1d-b610-e96c0f3aa78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1BE2882-C2D7-467A-A79C-DB5B7D91F69E}">
  <ds:schemaRefs>
    <ds:schemaRef ds:uri="http://schemas.microsoft.com/office/2006/metadata/properties"/>
    <ds:schemaRef ds:uri="c75fbed9-0c6c-4b1d-b610-e96c0f3aa78d"/>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www.w3.org/XML/1998/namespace"/>
  </ds:schemaRefs>
</ds:datastoreItem>
</file>

<file path=customXml/itemProps3.xml><?xml version="1.0" encoding="utf-8"?>
<ds:datastoreItem xmlns:ds="http://schemas.openxmlformats.org/officeDocument/2006/customXml" ds:itemID="{885A09DA-C79D-45B8-B7CD-30D6ECBE174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AFE powerpoint template</Template>
  <TotalTime>2215</TotalTime>
  <Words>667</Words>
  <Application>Microsoft Office PowerPoint</Application>
  <PresentationFormat>Widescreen</PresentationFormat>
  <Paragraphs>103</Paragraphs>
  <Slides>20</Slides>
  <Notes>20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Amazon Ember</vt:lpstr>
      <vt:lpstr>Amazon Ember Display Heavy</vt:lpstr>
      <vt:lpstr>Amazon Ember Display Light</vt:lpstr>
      <vt:lpstr>Amazon Ember Medium</vt:lpstr>
      <vt:lpstr>Arial</vt:lpstr>
      <vt:lpstr>Calibri</vt:lpstr>
      <vt:lpstr>Wingdings</vt:lpstr>
      <vt:lpstr>Office Theme</vt:lpstr>
      <vt:lpstr>PowerPoint Presentation</vt:lpstr>
      <vt:lpstr>Computer science is the fastest growing profession within the Science, Technology, Engineering or Math (STEM) field.   In the UK, we need an additional 38,000 workers with Computer Science related skills every year to meet the skills demand</vt:lpstr>
      <vt:lpstr>“But… what’s it like to actually to work in the tech industry?”</vt:lpstr>
      <vt:lpstr>In your Class Chat, you can ask a  Amazon Volunteer just that!</vt:lpstr>
      <vt:lpstr>PowerPoint Presentation</vt:lpstr>
      <vt:lpstr>The Class Chat Agenda:</vt:lpstr>
      <vt:lpstr>Expectations:</vt:lpstr>
      <vt:lpstr>Q&amp;A Brainstorm</vt:lpstr>
      <vt:lpstr>Group Questions:</vt:lpstr>
      <vt:lpstr>PowerPoint Presentation</vt:lpstr>
      <vt:lpstr>PowerPoint Presentation</vt:lpstr>
      <vt:lpstr>Today’s Class Chat Agenda:</vt:lpstr>
      <vt:lpstr>Expectations:</vt:lpstr>
      <vt:lpstr>Practice active listening:</vt:lpstr>
      <vt:lpstr>Class Chat Time!  Your Amazon Volunteer will share their screen.</vt:lpstr>
      <vt:lpstr>Q&amp;A:</vt:lpstr>
      <vt:lpstr>PowerPoint Presentation</vt:lpstr>
      <vt:lpstr>Discussion Time:</vt:lpstr>
      <vt:lpstr>Summarise it:</vt:lpstr>
      <vt:lpstr>PowerPoint Presentation</vt:lpstr>
    </vt:vector>
  </TitlesOfParts>
  <Company>Amazon Corporate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Barbot, Hilah</dc:creator>
  <cp:lastModifiedBy>Higginbotham, Elliott</cp:lastModifiedBy>
  <cp:revision>78</cp:revision>
  <dcterms:created xsi:type="dcterms:W3CDTF">2020-05-30T18:25:54Z</dcterms:created>
  <dcterms:modified xsi:type="dcterms:W3CDTF">2021-04-20T09:20:16Z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0x0101001B78C4A62C93D94DAD04178126FC1344</vt:lpwstr>
  </property>
</Properties>
</file>