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3"/>
  </p:sldMasterIdLst>
  <p:notesMasterIdLst>
    <p:notesMasterId r:id="rId22"/>
  </p:notesMasterIdLst>
  <p:handoutMasterIdLst>
    <p:handoutMasterId r:id="rId23"/>
  </p:handout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70" r:id="rId17"/>
    <p:sldId id="271" r:id="rId18"/>
    <p:sldId id="272" r:id="rId19"/>
    <p:sldId id="273" r:id="rId20"/>
    <p:sldId id="274" r:id="rId21"/>
  </p:sldIdLst>
  <p:sldSz cx="16256000" cy="9144000"/>
  <p:notesSz cx="16256000" cy="9144000"/>
  <p:defaultTextStyle>
    <a:defPPr>
      <a:defRPr kern="0"/>
    </a:defPPr>
  </p:defaultTextStyle>
  <p:extLst>
    <p:ext uri="{EFAFB233-063F-42B5-8137-9DF3F51BA10A}">
      <p15:sldGuideLst xmlns:p15="http://schemas.microsoft.com/office/powerpoint/2012/main">
        <p15:guide id="1" orient="horz" pos="1160" userDrawn="1">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4AB4A02-A7AE-1512-E712-B278B1181FE9}" name="Daniel Marks" initials="DM" userId="S::daniel.marks@blackbaud.me::3b8ba931-dede-4b97-b60b-d31717a31976" providerId="AD"/>
  <p188:author id="{FA9C9066-05B2-203E-AC1A-41E6E8866086}" name="Katrina MacKay" initials="KM" userId="S::katrina.mackay@blackbaud.me::0670298b-56f1-463c-8ea8-46d6ec08d2b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6CD"/>
    <a:srgbClr val="29458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162461-E0FD-BD42-89C4-AC6498E41D0E}" v="112" dt="2023-05-10T14:55:44.00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86"/>
    <p:restoredTop sz="68427"/>
  </p:normalViewPr>
  <p:slideViewPr>
    <p:cSldViewPr>
      <p:cViewPr varScale="1">
        <p:scale>
          <a:sx n="75" d="100"/>
          <a:sy n="75" d="100"/>
        </p:scale>
        <p:origin x="3032" y="176"/>
      </p:cViewPr>
      <p:guideLst>
        <p:guide orient="horz" pos="1160"/>
        <p:guide pos="2160"/>
      </p:guideLst>
    </p:cSldViewPr>
  </p:slideViewPr>
  <p:notesTextViewPr>
    <p:cViewPr>
      <p:scale>
        <a:sx n="114" d="100"/>
        <a:sy n="114" d="100"/>
      </p:scale>
      <p:origin x="0" y="0"/>
    </p:cViewPr>
  </p:notesTextViewPr>
  <p:sorterViewPr>
    <p:cViewPr>
      <p:scale>
        <a:sx n="100" d="100"/>
        <a:sy n="100" d="100"/>
      </p:scale>
      <p:origin x="0" y="0"/>
    </p:cViewPr>
  </p:sorterViewPr>
  <p:notesViewPr>
    <p:cSldViewPr>
      <p:cViewPr varScale="1">
        <p:scale>
          <a:sx n="123" d="100"/>
          <a:sy n="123" d="100"/>
        </p:scale>
        <p:origin x="464"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rina MacKay" userId="0670298b-56f1-463c-8ea8-46d6ec08d2b8" providerId="ADAL" clId="{D7162461-E0FD-BD42-89C4-AC6498E41D0E}"/>
    <pc:docChg chg="undo custSel modSld">
      <pc:chgData name="Katrina MacKay" userId="0670298b-56f1-463c-8ea8-46d6ec08d2b8" providerId="ADAL" clId="{D7162461-E0FD-BD42-89C4-AC6498E41D0E}" dt="2023-05-10T15:03:38.720" v="128"/>
      <pc:docMkLst>
        <pc:docMk/>
      </pc:docMkLst>
      <pc:sldChg chg="modSp mod">
        <pc:chgData name="Katrina MacKay" userId="0670298b-56f1-463c-8ea8-46d6ec08d2b8" providerId="ADAL" clId="{D7162461-E0FD-BD42-89C4-AC6498E41D0E}" dt="2023-05-10T14:55:16.591" v="110" actId="179"/>
        <pc:sldMkLst>
          <pc:docMk/>
          <pc:sldMk cId="0" sldId="258"/>
        </pc:sldMkLst>
        <pc:spChg chg="mod">
          <ac:chgData name="Katrina MacKay" userId="0670298b-56f1-463c-8ea8-46d6ec08d2b8" providerId="ADAL" clId="{D7162461-E0FD-BD42-89C4-AC6498E41D0E}" dt="2023-05-10T14:55:16.591" v="110" actId="179"/>
          <ac:spMkLst>
            <pc:docMk/>
            <pc:sldMk cId="0" sldId="258"/>
            <ac:spMk id="4" creationId="{00000000-0000-0000-0000-000000000000}"/>
          </ac:spMkLst>
        </pc:spChg>
      </pc:sldChg>
      <pc:sldChg chg="modSp mod">
        <pc:chgData name="Katrina MacKay" userId="0670298b-56f1-463c-8ea8-46d6ec08d2b8" providerId="ADAL" clId="{D7162461-E0FD-BD42-89C4-AC6498E41D0E}" dt="2023-05-10T14:55:44.010" v="111" actId="14100"/>
        <pc:sldMkLst>
          <pc:docMk/>
          <pc:sldMk cId="0" sldId="260"/>
        </pc:sldMkLst>
        <pc:spChg chg="mod">
          <ac:chgData name="Katrina MacKay" userId="0670298b-56f1-463c-8ea8-46d6ec08d2b8" providerId="ADAL" clId="{D7162461-E0FD-BD42-89C4-AC6498E41D0E}" dt="2023-05-10T14:55:44.010" v="111" actId="14100"/>
          <ac:spMkLst>
            <pc:docMk/>
            <pc:sldMk cId="0" sldId="260"/>
            <ac:spMk id="3" creationId="{00000000-0000-0000-0000-000000000000}"/>
          </ac:spMkLst>
        </pc:spChg>
      </pc:sldChg>
      <pc:sldChg chg="modSp mod">
        <pc:chgData name="Katrina MacKay" userId="0670298b-56f1-463c-8ea8-46d6ec08d2b8" providerId="ADAL" clId="{D7162461-E0FD-BD42-89C4-AC6498E41D0E}" dt="2023-05-10T15:01:45.292" v="127" actId="6549"/>
        <pc:sldMkLst>
          <pc:docMk/>
          <pc:sldMk cId="0" sldId="266"/>
        </pc:sldMkLst>
        <pc:spChg chg="mod">
          <ac:chgData name="Katrina MacKay" userId="0670298b-56f1-463c-8ea8-46d6ec08d2b8" providerId="ADAL" clId="{D7162461-E0FD-BD42-89C4-AC6498E41D0E}" dt="2023-05-10T15:01:45.292" v="127" actId="6549"/>
          <ac:spMkLst>
            <pc:docMk/>
            <pc:sldMk cId="0" sldId="266"/>
            <ac:spMk id="14" creationId="{00000000-0000-0000-0000-000000000000}"/>
          </ac:spMkLst>
        </pc:spChg>
      </pc:sldChg>
      <pc:sldChg chg="delCm">
        <pc:chgData name="Katrina MacKay" userId="0670298b-56f1-463c-8ea8-46d6ec08d2b8" providerId="ADAL" clId="{D7162461-E0FD-BD42-89C4-AC6498E41D0E}" dt="2023-05-10T15:03:38.720" v="128"/>
        <pc:sldMkLst>
          <pc:docMk/>
          <pc:sldMk cId="0" sldId="273"/>
        </pc:sldMkLst>
        <pc:extLst>
          <p:ext xmlns:p="http://schemas.openxmlformats.org/presentationml/2006/main" uri="{D6D511B9-2390-475A-947B-AFAB55BFBCF1}">
            <pc226:cmChg xmlns:pc226="http://schemas.microsoft.com/office/powerpoint/2022/06/main/command" chg="del">
              <pc226:chgData name="Katrina MacKay" userId="0670298b-56f1-463c-8ea8-46d6ec08d2b8" providerId="ADAL" clId="{D7162461-E0FD-BD42-89C4-AC6498E41D0E}" dt="2023-05-10T15:03:38.720" v="128"/>
              <pc2:cmMkLst xmlns:pc2="http://schemas.microsoft.com/office/powerpoint/2019/9/main/command">
                <pc:docMk/>
                <pc:sldMk cId="0" sldId="273"/>
                <pc2:cmMk id="{C62DBFE7-C5CE-4D4F-8B85-79F0FFA9DD07}"/>
              </pc2:cmMkLst>
            </pc226:cmChg>
          </p:ext>
        </pc:extLst>
      </pc:sldChg>
    </pc:docChg>
  </pc:docChgLst>
  <pc:docChgLst>
    <pc:chgData name="Katrina MacKay" userId="S::katrina.mackay@blackbaud.me::0670298b-56f1-463c-8ea8-46d6ec08d2b8" providerId="AD" clId="Web-{9F66F367-6807-6E97-AB17-97AD3C909250}"/>
    <pc:docChg chg="mod modSld">
      <pc:chgData name="Katrina MacKay" userId="S::katrina.mackay@blackbaud.me::0670298b-56f1-463c-8ea8-46d6ec08d2b8" providerId="AD" clId="Web-{9F66F367-6807-6E97-AB17-97AD3C909250}" dt="2023-03-24T14:36:29.563" v="44"/>
      <pc:docMkLst>
        <pc:docMk/>
      </pc:docMkLst>
      <pc:sldChg chg="delSp modSp">
        <pc:chgData name="Katrina MacKay" userId="S::katrina.mackay@blackbaud.me::0670298b-56f1-463c-8ea8-46d6ec08d2b8" providerId="AD" clId="Web-{9F66F367-6807-6E97-AB17-97AD3C909250}" dt="2023-03-24T14:33:34.496" v="24" actId="20577"/>
        <pc:sldMkLst>
          <pc:docMk/>
          <pc:sldMk cId="0" sldId="258"/>
        </pc:sldMkLst>
        <pc:spChg chg="mod">
          <ac:chgData name="Katrina MacKay" userId="S::katrina.mackay@blackbaud.me::0670298b-56f1-463c-8ea8-46d6ec08d2b8" providerId="AD" clId="Web-{9F66F367-6807-6E97-AB17-97AD3C909250}" dt="2023-03-24T14:33:23.371" v="20" actId="20577"/>
          <ac:spMkLst>
            <pc:docMk/>
            <pc:sldMk cId="0" sldId="258"/>
            <ac:spMk id="3" creationId="{00000000-0000-0000-0000-000000000000}"/>
          </ac:spMkLst>
        </pc:spChg>
        <pc:spChg chg="mod">
          <ac:chgData name="Katrina MacKay" userId="S::katrina.mackay@blackbaud.me::0670298b-56f1-463c-8ea8-46d6ec08d2b8" providerId="AD" clId="Web-{9F66F367-6807-6E97-AB17-97AD3C909250}" dt="2023-03-24T14:33:34.496" v="24" actId="20577"/>
          <ac:spMkLst>
            <pc:docMk/>
            <pc:sldMk cId="0" sldId="258"/>
            <ac:spMk id="4" creationId="{00000000-0000-0000-0000-000000000000}"/>
          </ac:spMkLst>
        </pc:spChg>
        <pc:spChg chg="del">
          <ac:chgData name="Katrina MacKay" userId="S::katrina.mackay@blackbaud.me::0670298b-56f1-463c-8ea8-46d6ec08d2b8" providerId="AD" clId="Web-{9F66F367-6807-6E97-AB17-97AD3C909250}" dt="2023-03-24T14:32:45.386" v="1"/>
          <ac:spMkLst>
            <pc:docMk/>
            <pc:sldMk cId="0" sldId="258"/>
            <ac:spMk id="5" creationId="{00000000-0000-0000-0000-000000000000}"/>
          </ac:spMkLst>
        </pc:spChg>
        <pc:spChg chg="del">
          <ac:chgData name="Katrina MacKay" userId="S::katrina.mackay@blackbaud.me::0670298b-56f1-463c-8ea8-46d6ec08d2b8" providerId="AD" clId="Web-{9F66F367-6807-6E97-AB17-97AD3C909250}" dt="2023-03-24T14:32:42.214" v="0"/>
          <ac:spMkLst>
            <pc:docMk/>
            <pc:sldMk cId="0" sldId="258"/>
            <ac:spMk id="6" creationId="{00000000-0000-0000-0000-000000000000}"/>
          </ac:spMkLst>
        </pc:spChg>
      </pc:sldChg>
      <pc:sldChg chg="modSp">
        <pc:chgData name="Katrina MacKay" userId="S::katrina.mackay@blackbaud.me::0670298b-56f1-463c-8ea8-46d6ec08d2b8" providerId="AD" clId="Web-{9F66F367-6807-6E97-AB17-97AD3C909250}" dt="2023-03-24T14:33:46.044" v="28"/>
        <pc:sldMkLst>
          <pc:docMk/>
          <pc:sldMk cId="0" sldId="259"/>
        </pc:sldMkLst>
        <pc:graphicFrameChg chg="mod modGraphic">
          <ac:chgData name="Katrina MacKay" userId="S::katrina.mackay@blackbaud.me::0670298b-56f1-463c-8ea8-46d6ec08d2b8" providerId="AD" clId="Web-{9F66F367-6807-6E97-AB17-97AD3C909250}" dt="2023-03-24T14:33:46.044" v="28"/>
          <ac:graphicFrameMkLst>
            <pc:docMk/>
            <pc:sldMk cId="0" sldId="259"/>
            <ac:graphicFrameMk id="4" creationId="{00000000-0000-0000-0000-000000000000}"/>
          </ac:graphicFrameMkLst>
        </pc:graphicFrameChg>
      </pc:sldChg>
      <pc:sldChg chg="modSp">
        <pc:chgData name="Katrina MacKay" userId="S::katrina.mackay@blackbaud.me::0670298b-56f1-463c-8ea8-46d6ec08d2b8" providerId="AD" clId="Web-{9F66F367-6807-6E97-AB17-97AD3C909250}" dt="2023-03-24T14:33:57.231" v="34"/>
        <pc:sldMkLst>
          <pc:docMk/>
          <pc:sldMk cId="0" sldId="260"/>
        </pc:sldMkLst>
        <pc:graphicFrameChg chg="mod modGraphic">
          <ac:chgData name="Katrina MacKay" userId="S::katrina.mackay@blackbaud.me::0670298b-56f1-463c-8ea8-46d6ec08d2b8" providerId="AD" clId="Web-{9F66F367-6807-6E97-AB17-97AD3C909250}" dt="2023-03-24T14:33:57.231" v="34"/>
          <ac:graphicFrameMkLst>
            <pc:docMk/>
            <pc:sldMk cId="0" sldId="260"/>
            <ac:graphicFrameMk id="4" creationId="{00000000-0000-0000-0000-000000000000}"/>
          </ac:graphicFrameMkLst>
        </pc:graphicFrameChg>
      </pc:sldChg>
      <pc:sldChg chg="delSp modSp addCm">
        <pc:chgData name="Katrina MacKay" userId="S::katrina.mackay@blackbaud.me::0670298b-56f1-463c-8ea8-46d6ec08d2b8" providerId="AD" clId="Web-{9F66F367-6807-6E97-AB17-97AD3C909250}" dt="2023-03-24T14:36:29.563" v="44"/>
        <pc:sldMkLst>
          <pc:docMk/>
          <pc:sldMk cId="0" sldId="273"/>
        </pc:sldMkLst>
        <pc:spChg chg="del">
          <ac:chgData name="Katrina MacKay" userId="S::katrina.mackay@blackbaud.me::0670298b-56f1-463c-8ea8-46d6ec08d2b8" providerId="AD" clId="Web-{9F66F367-6807-6E97-AB17-97AD3C909250}" dt="2023-03-24T14:35:17.327" v="35"/>
          <ac:spMkLst>
            <pc:docMk/>
            <pc:sldMk cId="0" sldId="273"/>
            <ac:spMk id="10" creationId="{00000000-0000-0000-0000-000000000000}"/>
          </ac:spMkLst>
        </pc:spChg>
        <pc:spChg chg="del">
          <ac:chgData name="Katrina MacKay" userId="S::katrina.mackay@blackbaud.me::0670298b-56f1-463c-8ea8-46d6ec08d2b8" providerId="AD" clId="Web-{9F66F367-6807-6E97-AB17-97AD3C909250}" dt="2023-03-24T14:35:18.936" v="36"/>
          <ac:spMkLst>
            <pc:docMk/>
            <pc:sldMk cId="0" sldId="273"/>
            <ac:spMk id="11" creationId="{C30963D3-4EE7-2448-CB63-F47B38A96041}"/>
          </ac:spMkLst>
        </pc:spChg>
        <pc:picChg chg="mod">
          <ac:chgData name="Katrina MacKay" userId="S::katrina.mackay@blackbaud.me::0670298b-56f1-463c-8ea8-46d6ec08d2b8" providerId="AD" clId="Web-{9F66F367-6807-6E97-AB17-97AD3C909250}" dt="2023-03-24T14:35:40.093" v="37" actId="1076"/>
          <ac:picMkLst>
            <pc:docMk/>
            <pc:sldMk cId="0" sldId="273"/>
            <ac:picMk id="13" creationId="{29AC6E59-8F82-F083-8EA3-C535161DD5E7}"/>
          </ac:picMkLst>
        </pc:picChg>
        <pc:extLst>
          <p:ext xmlns:p="http://schemas.openxmlformats.org/presentationml/2006/main" uri="{D6D511B9-2390-475A-947B-AFAB55BFBCF1}">
            <pc226:cmChg xmlns:pc226="http://schemas.microsoft.com/office/powerpoint/2022/06/main/command" chg="add">
              <pc226:chgData name="Katrina MacKay" userId="S::katrina.mackay@blackbaud.me::0670298b-56f1-463c-8ea8-46d6ec08d2b8" providerId="AD" clId="Web-{9F66F367-6807-6E97-AB17-97AD3C909250}" dt="2023-03-24T14:36:29.563" v="44"/>
              <pc2:cmMkLst xmlns:pc2="http://schemas.microsoft.com/office/powerpoint/2019/9/main/command">
                <pc:docMk/>
                <pc:sldMk cId="0" sldId="273"/>
                <pc2:cmMk id="{C62DBFE7-C5CE-4D4F-8B85-79F0FFA9DD07}"/>
              </pc2:cmMkLst>
            </pc226:cmChg>
          </p:ext>
        </pc:extLst>
      </pc:sldChg>
      <pc:sldChg chg="modSp">
        <pc:chgData name="Katrina MacKay" userId="S::katrina.mackay@blackbaud.me::0670298b-56f1-463c-8ea8-46d6ec08d2b8" providerId="AD" clId="Web-{9F66F367-6807-6E97-AB17-97AD3C909250}" dt="2023-03-24T14:35:54.953" v="42" actId="20577"/>
        <pc:sldMkLst>
          <pc:docMk/>
          <pc:sldMk cId="0" sldId="274"/>
        </pc:sldMkLst>
        <pc:spChg chg="mod">
          <ac:chgData name="Katrina MacKay" userId="S::katrina.mackay@blackbaud.me::0670298b-56f1-463c-8ea8-46d6ec08d2b8" providerId="AD" clId="Web-{9F66F367-6807-6E97-AB17-97AD3C909250}" dt="2023-03-24T14:35:54.953" v="42" actId="20577"/>
          <ac:spMkLst>
            <pc:docMk/>
            <pc:sldMk cId="0" sldId="274"/>
            <ac:spMk id="14" creationId="{C5EE97A7-99FB-CF18-A611-66CE52BE25B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6F6F5EE-B9D6-44E6-0301-20A513BBEF2D}"/>
              </a:ext>
            </a:extLst>
          </p:cNvPr>
          <p:cNvSpPr>
            <a:spLocks noGrp="1"/>
          </p:cNvSpPr>
          <p:nvPr>
            <p:ph type="hdr" sz="quarter"/>
          </p:nvPr>
        </p:nvSpPr>
        <p:spPr>
          <a:xfrm>
            <a:off x="0" y="0"/>
            <a:ext cx="7043738"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414E0A6-DD9C-07A5-4088-C1657A0A4B30}"/>
              </a:ext>
            </a:extLst>
          </p:cNvPr>
          <p:cNvSpPr>
            <a:spLocks noGrp="1"/>
          </p:cNvSpPr>
          <p:nvPr>
            <p:ph type="dt" sz="quarter" idx="1"/>
          </p:nvPr>
        </p:nvSpPr>
        <p:spPr>
          <a:xfrm>
            <a:off x="9207500" y="0"/>
            <a:ext cx="7045325" cy="458788"/>
          </a:xfrm>
          <a:prstGeom prst="rect">
            <a:avLst/>
          </a:prstGeom>
        </p:spPr>
        <p:txBody>
          <a:bodyPr vert="horz" lIns="91440" tIns="45720" rIns="91440" bIns="45720" rtlCol="0"/>
          <a:lstStyle>
            <a:lvl1pPr algn="r">
              <a:defRPr sz="1200"/>
            </a:lvl1pPr>
          </a:lstStyle>
          <a:p>
            <a:fld id="{C6A0F7F1-E017-B842-AED0-C1D127A7F17C}" type="datetimeFigureOut">
              <a:rPr lang="en-US" smtClean="0"/>
              <a:t>5/10/23</a:t>
            </a:fld>
            <a:endParaRPr lang="en-US"/>
          </a:p>
        </p:txBody>
      </p:sp>
      <p:sp>
        <p:nvSpPr>
          <p:cNvPr id="4" name="Footer Placeholder 3">
            <a:extLst>
              <a:ext uri="{FF2B5EF4-FFF2-40B4-BE49-F238E27FC236}">
                <a16:creationId xmlns:a16="http://schemas.microsoft.com/office/drawing/2014/main" id="{11EB71C6-E4EF-55CB-2253-EC5DFC133105}"/>
              </a:ext>
            </a:extLst>
          </p:cNvPr>
          <p:cNvSpPr>
            <a:spLocks noGrp="1"/>
          </p:cNvSpPr>
          <p:nvPr>
            <p:ph type="ftr" sz="quarter" idx="2"/>
          </p:nvPr>
        </p:nvSpPr>
        <p:spPr>
          <a:xfrm>
            <a:off x="0" y="8685213"/>
            <a:ext cx="7043738"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AE6E7CB-630F-7DAA-5FD2-A280D4412A72}"/>
              </a:ext>
            </a:extLst>
          </p:cNvPr>
          <p:cNvSpPr>
            <a:spLocks noGrp="1"/>
          </p:cNvSpPr>
          <p:nvPr>
            <p:ph type="sldNum" sz="quarter" idx="3"/>
          </p:nvPr>
        </p:nvSpPr>
        <p:spPr>
          <a:xfrm>
            <a:off x="9207500" y="8685213"/>
            <a:ext cx="7045325" cy="458787"/>
          </a:xfrm>
          <a:prstGeom prst="rect">
            <a:avLst/>
          </a:prstGeom>
        </p:spPr>
        <p:txBody>
          <a:bodyPr vert="horz" lIns="91440" tIns="45720" rIns="91440" bIns="45720" rtlCol="0" anchor="b"/>
          <a:lstStyle>
            <a:lvl1pPr algn="r">
              <a:defRPr sz="1200"/>
            </a:lvl1pPr>
          </a:lstStyle>
          <a:p>
            <a:fld id="{847F312A-31C4-C348-82E0-E71FBE198E25}" type="slidenum">
              <a:rPr lang="en-US" smtClean="0"/>
              <a:t>‹#›</a:t>
            </a:fld>
            <a:endParaRPr lang="en-US"/>
          </a:p>
        </p:txBody>
      </p:sp>
    </p:spTree>
    <p:extLst>
      <p:ext uri="{BB962C8B-B14F-4D97-AF65-F5344CB8AC3E}">
        <p14:creationId xmlns:p14="http://schemas.microsoft.com/office/powerpoint/2010/main" val="335031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7043738"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9207500" y="0"/>
            <a:ext cx="7045325" cy="458788"/>
          </a:xfrm>
          <a:prstGeom prst="rect">
            <a:avLst/>
          </a:prstGeom>
        </p:spPr>
        <p:txBody>
          <a:bodyPr vert="horz" lIns="91440" tIns="45720" rIns="91440" bIns="45720" rtlCol="0"/>
          <a:lstStyle>
            <a:lvl1pPr algn="r">
              <a:defRPr sz="1200"/>
            </a:lvl1pPr>
          </a:lstStyle>
          <a:p>
            <a:fld id="{0E6B6F8E-E0B4-4B64-980B-8362FE3F11EA}" type="datetimeFigureOut">
              <a:rPr lang="en-GB" smtClean="0"/>
              <a:t>10/05/2023</a:t>
            </a:fld>
            <a:endParaRPr lang="en-GB"/>
          </a:p>
        </p:txBody>
      </p:sp>
      <p:sp>
        <p:nvSpPr>
          <p:cNvPr id="4" name="Slide Image Placeholder 3"/>
          <p:cNvSpPr>
            <a:spLocks noGrp="1" noRot="1" noChangeAspect="1"/>
          </p:cNvSpPr>
          <p:nvPr>
            <p:ph type="sldImg" idx="2"/>
          </p:nvPr>
        </p:nvSpPr>
        <p:spPr>
          <a:xfrm>
            <a:off x="5384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1625600" y="4400550"/>
            <a:ext cx="130048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7043738"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9207500" y="8685213"/>
            <a:ext cx="7045325" cy="458787"/>
          </a:xfrm>
          <a:prstGeom prst="rect">
            <a:avLst/>
          </a:prstGeom>
        </p:spPr>
        <p:txBody>
          <a:bodyPr vert="horz" lIns="91440" tIns="45720" rIns="91440" bIns="45720" rtlCol="0" anchor="b"/>
          <a:lstStyle>
            <a:lvl1pPr algn="r">
              <a:defRPr sz="1200"/>
            </a:lvl1pPr>
          </a:lstStyle>
          <a:p>
            <a:fld id="{CE7CE79D-BD1C-4188-8733-D08D8589ADDB}" type="slidenum">
              <a:rPr lang="en-GB" smtClean="0"/>
              <a:t>‹#›</a:t>
            </a:fld>
            <a:endParaRPr lang="en-GB"/>
          </a:p>
        </p:txBody>
      </p:sp>
    </p:spTree>
    <p:extLst>
      <p:ext uri="{BB962C8B-B14F-4D97-AF65-F5344CB8AC3E}">
        <p14:creationId xmlns:p14="http://schemas.microsoft.com/office/powerpoint/2010/main" val="1442118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E7CE79D-BD1C-4188-8733-D08D8589ADDB}" type="slidenum">
              <a:rPr lang="en-GB" smtClean="0"/>
              <a:t>4</a:t>
            </a:fld>
            <a:endParaRPr lang="en-GB"/>
          </a:p>
        </p:txBody>
      </p:sp>
    </p:spTree>
    <p:extLst>
      <p:ext uri="{BB962C8B-B14F-4D97-AF65-F5344CB8AC3E}">
        <p14:creationId xmlns:p14="http://schemas.microsoft.com/office/powerpoint/2010/main" val="191707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Review these example solutions to each step in the process students have followed.</a:t>
            </a:r>
            <a:endParaRPr lang="en-GB" b="0" dirty="0">
              <a:effectLst/>
            </a:endParaRPr>
          </a:p>
          <a:p>
            <a:br>
              <a:rPr lang="en-GB" dirty="0"/>
            </a:br>
            <a:endParaRPr lang="en-GB" dirty="0"/>
          </a:p>
        </p:txBody>
      </p:sp>
      <p:sp>
        <p:nvSpPr>
          <p:cNvPr id="4" name="Slide Number Placeholder 3"/>
          <p:cNvSpPr>
            <a:spLocks noGrp="1"/>
          </p:cNvSpPr>
          <p:nvPr>
            <p:ph type="sldNum" sz="quarter" idx="5"/>
          </p:nvPr>
        </p:nvSpPr>
        <p:spPr/>
        <p:txBody>
          <a:bodyPr/>
          <a:lstStyle/>
          <a:p>
            <a:fld id="{CE7CE79D-BD1C-4188-8733-D08D8589ADDB}" type="slidenum">
              <a:rPr lang="en-GB" smtClean="0"/>
              <a:t>15</a:t>
            </a:fld>
            <a:endParaRPr lang="en-GB"/>
          </a:p>
        </p:txBody>
      </p:sp>
    </p:spTree>
    <p:extLst>
      <p:ext uri="{BB962C8B-B14F-4D97-AF65-F5344CB8AC3E}">
        <p14:creationId xmlns:p14="http://schemas.microsoft.com/office/powerpoint/2010/main" val="2721075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1" i="0" u="none" strike="noStrike" dirty="0">
                <a:solidFill>
                  <a:srgbClr val="000000"/>
                </a:solidFill>
                <a:effectLst/>
                <a:latin typeface="Calibri" panose="020F0502020204030204" pitchFamily="34" charset="0"/>
              </a:rPr>
              <a:t>Plenary activity</a:t>
            </a:r>
            <a:endParaRPr lang="en-GB" b="0" dirty="0">
              <a:effectLst/>
            </a:endParaRPr>
          </a:p>
          <a:p>
            <a:pPr marL="171450" indent="-1714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171450"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Adapt your delivery to suit whether students are already familiar with computational thinking.</a:t>
            </a:r>
            <a:endParaRPr lang="en-GB" b="0" dirty="0">
              <a:effectLst/>
            </a:endParaRPr>
          </a:p>
          <a:p>
            <a:pPr marL="171450" indent="-1714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171450"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Emphasise that it’s a simple tool with a complicated name!</a:t>
            </a:r>
            <a:endParaRPr lang="en-GB" b="0" dirty="0">
              <a:effectLst/>
            </a:endParaRPr>
          </a:p>
          <a:p>
            <a:pPr marL="171450" indent="-1714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171450"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Computational thinking helps us to solve any computational problem (a task we want to program a computer to do for us), including programming a new Alexa Skill.</a:t>
            </a:r>
            <a:endParaRPr lang="en-GB" b="0" dirty="0">
              <a:effectLst/>
            </a:endParaRPr>
          </a:p>
          <a:p>
            <a:pPr marL="171450" indent="-1714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171450"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We can also use it to solve more everyday problems. Give each table a couple of minutes to discuss how they might use computational thinking to:</a:t>
            </a:r>
            <a:endParaRPr lang="en-GB" sz="1200" b="0" i="0" u="none" strike="noStrike" dirty="0">
              <a:solidFill>
                <a:schemeClr val="tx1"/>
              </a:solidFill>
              <a:effectLst/>
              <a:latin typeface="+mn-lt"/>
            </a:endParaRP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Starter: Boil an egg</a:t>
            </a: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Challenge: Choose what T-shirt to wear</a:t>
            </a: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More challenge: Find out what the weather will be later today</a:t>
            </a:r>
          </a:p>
          <a:p>
            <a:pPr marL="171450" indent="-1714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171450"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Finish by checking in with what students have learned. Students can use emojis or a RAG rating to review how well they can achieve each learning outcome. Ask students to identify:</a:t>
            </a:r>
            <a:endParaRPr lang="en-GB" sz="1200" b="0" i="0" u="none" strike="noStrike" dirty="0">
              <a:solidFill>
                <a:schemeClr val="tx1"/>
              </a:solidFill>
              <a:effectLst/>
              <a:latin typeface="+mn-lt"/>
            </a:endParaRP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One thing they have learned</a:t>
            </a: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One thing they would like to understand better</a:t>
            </a: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One thing they found interesting and would like to find out more about.</a:t>
            </a:r>
          </a:p>
          <a:p>
            <a:endParaRPr lang="en-GB" dirty="0"/>
          </a:p>
        </p:txBody>
      </p:sp>
      <p:sp>
        <p:nvSpPr>
          <p:cNvPr id="4" name="Slide Number Placeholder 3"/>
          <p:cNvSpPr>
            <a:spLocks noGrp="1"/>
          </p:cNvSpPr>
          <p:nvPr>
            <p:ph type="sldNum" sz="quarter" idx="5"/>
          </p:nvPr>
        </p:nvSpPr>
        <p:spPr/>
        <p:txBody>
          <a:bodyPr/>
          <a:lstStyle/>
          <a:p>
            <a:fld id="{CE7CE79D-BD1C-4188-8733-D08D8589ADDB}" type="slidenum">
              <a:rPr lang="en-GB" smtClean="0"/>
              <a:t>16</a:t>
            </a:fld>
            <a:endParaRPr lang="en-GB"/>
          </a:p>
        </p:txBody>
      </p:sp>
    </p:spTree>
    <p:extLst>
      <p:ext uri="{BB962C8B-B14F-4D97-AF65-F5344CB8AC3E}">
        <p14:creationId xmlns:p14="http://schemas.microsoft.com/office/powerpoint/2010/main" val="939721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1" i="0" u="none" strike="noStrike" dirty="0">
                <a:solidFill>
                  <a:srgbClr val="000000"/>
                </a:solidFill>
                <a:effectLst/>
                <a:latin typeface="Calibri" panose="020F0502020204030204" pitchFamily="34" charset="0"/>
              </a:rPr>
              <a:t>Introduce the Alexa Young Innovator Challenge</a:t>
            </a:r>
            <a:endParaRPr lang="en-GB" b="0" dirty="0">
              <a:effectLst/>
            </a:endParaRPr>
          </a:p>
          <a:p>
            <a:pPr rtl="0">
              <a:spcBef>
                <a:spcPts val="0"/>
              </a:spcBef>
              <a:spcAft>
                <a:spcPts val="0"/>
              </a:spcAft>
            </a:pPr>
            <a:br>
              <a:rPr lang="en-GB" b="0" dirty="0">
                <a:effectLst/>
              </a:rPr>
            </a:br>
            <a:r>
              <a:rPr lang="en-GB" sz="1800" b="0" i="0" u="none" strike="noStrike" dirty="0">
                <a:solidFill>
                  <a:srgbClr val="000000"/>
                </a:solidFill>
                <a:effectLst/>
                <a:latin typeface="Calibri" panose="020F0502020204030204" pitchFamily="34" charset="0"/>
              </a:rPr>
              <a:t>The process of creating a new skill for Alexa will be covered in Lesson 2. What could students program?</a:t>
            </a:r>
            <a:endParaRPr lang="en-GB" b="0" dirty="0">
              <a:effectLst/>
            </a:endParaRPr>
          </a:p>
          <a:p>
            <a:pPr rtl="0">
              <a:spcBef>
                <a:spcPts val="0"/>
              </a:spcBef>
              <a:spcAft>
                <a:spcPts val="0"/>
              </a:spcAft>
            </a:pPr>
            <a:br>
              <a:rPr lang="en-GB" b="0" dirty="0">
                <a:effectLst/>
              </a:rPr>
            </a:br>
            <a:r>
              <a:rPr lang="en-GB" sz="1800" b="0" i="0" u="none" strike="noStrike" dirty="0">
                <a:solidFill>
                  <a:srgbClr val="000000"/>
                </a:solidFill>
                <a:effectLst/>
                <a:latin typeface="Calibri" panose="020F0502020204030204" pitchFamily="34" charset="0"/>
              </a:rPr>
              <a:t>Introduce the Alexa Young Innovator Challenge. Ask students to start thinking about what challenge they might be able to help solve or make better using an Alexa skill.</a:t>
            </a:r>
            <a:endParaRPr lang="en-GB" b="0" dirty="0">
              <a:effectLst/>
            </a:endParaRPr>
          </a:p>
          <a:p>
            <a:br>
              <a:rPr lang="en-GB" dirty="0"/>
            </a:br>
            <a:endParaRPr lang="en-GB" dirty="0"/>
          </a:p>
        </p:txBody>
      </p:sp>
      <p:sp>
        <p:nvSpPr>
          <p:cNvPr id="4" name="Slide Number Placeholder 3"/>
          <p:cNvSpPr>
            <a:spLocks noGrp="1"/>
          </p:cNvSpPr>
          <p:nvPr>
            <p:ph type="sldNum" sz="quarter" idx="5"/>
          </p:nvPr>
        </p:nvSpPr>
        <p:spPr/>
        <p:txBody>
          <a:bodyPr/>
          <a:lstStyle/>
          <a:p>
            <a:fld id="{CE7CE79D-BD1C-4188-8733-D08D8589ADDB}" type="slidenum">
              <a:rPr lang="en-GB" smtClean="0"/>
              <a:t>17</a:t>
            </a:fld>
            <a:endParaRPr lang="en-GB"/>
          </a:p>
        </p:txBody>
      </p:sp>
    </p:spTree>
    <p:extLst>
      <p:ext uri="{BB962C8B-B14F-4D97-AF65-F5344CB8AC3E}">
        <p14:creationId xmlns:p14="http://schemas.microsoft.com/office/powerpoint/2010/main" val="668408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rtl="0">
              <a:spcBef>
                <a:spcPts val="0"/>
              </a:spcBef>
              <a:spcAft>
                <a:spcPts val="0"/>
              </a:spcAft>
            </a:pPr>
            <a:r>
              <a:rPr lang="en-GB" sz="1800" b="1" i="0" u="none" strike="noStrike" dirty="0">
                <a:solidFill>
                  <a:srgbClr val="000000"/>
                </a:solidFill>
                <a:effectLst/>
                <a:latin typeface="Calibri" panose="020F0502020204030204" pitchFamily="34" charset="0"/>
              </a:rPr>
              <a:t>Starter activity</a:t>
            </a:r>
          </a:p>
          <a:p>
            <a:pPr marL="228600" indent="-228600" rtl="0">
              <a:spcBef>
                <a:spcPts val="0"/>
              </a:spcBef>
              <a:spcAft>
                <a:spcPts val="0"/>
              </a:spcAft>
            </a:pPr>
            <a:endParaRPr lang="en-GB" b="0" dirty="0">
              <a:effectLst/>
            </a:endParaRPr>
          </a:p>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Students can use sheets of paper or an online tool to record their ideas as concept maps.</a:t>
            </a:r>
            <a:endParaRPr lang="en-GB" b="0" dirty="0">
              <a:effectLst/>
            </a:endParaRPr>
          </a:p>
          <a:p>
            <a:pPr marL="285750" indent="-2857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Introduce AI and review the simple definition of intelligence. Our intelligence means we can learn new things and then apply them, for example, to solve a problem we’ve not encountered before.</a:t>
            </a:r>
            <a:endParaRPr lang="en-GB" b="0" dirty="0">
              <a:effectLst/>
            </a:endParaRPr>
          </a:p>
          <a:p>
            <a:pPr marL="285750" indent="-2857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With this in mind, ask students to explain what they think AI means or describes – what exactly do they think sets AI apart from other computer programs?</a:t>
            </a:r>
            <a:endParaRPr lang="en-GB" b="0" dirty="0">
              <a:effectLst/>
            </a:endParaRPr>
          </a:p>
          <a:p>
            <a:pPr marL="285750" indent="-2857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Share ideas and examples (there are some on the next slide). Use students’ examples to highlight how AI often helps us to do things better – it can take away some of the work and solve problems for us that otherwise might be difficult or time-consuming.</a:t>
            </a:r>
            <a:endParaRPr lang="en-GB" b="0" dirty="0">
              <a:effectLst/>
            </a:endParaRPr>
          </a:p>
          <a:p>
            <a:br>
              <a:rPr lang="en-GB" dirty="0"/>
            </a:br>
            <a:endParaRPr lang="en-GB" dirty="0"/>
          </a:p>
        </p:txBody>
      </p:sp>
      <p:sp>
        <p:nvSpPr>
          <p:cNvPr id="4" name="Slide Number Placeholder 3"/>
          <p:cNvSpPr>
            <a:spLocks noGrp="1"/>
          </p:cNvSpPr>
          <p:nvPr>
            <p:ph type="sldNum" sz="quarter" idx="5"/>
          </p:nvPr>
        </p:nvSpPr>
        <p:spPr/>
        <p:txBody>
          <a:bodyPr/>
          <a:lstStyle/>
          <a:p>
            <a:fld id="{CE7CE79D-BD1C-4188-8733-D08D8589ADDB}" type="slidenum">
              <a:rPr lang="en-GB" smtClean="0"/>
              <a:t>7</a:t>
            </a:fld>
            <a:endParaRPr lang="en-GB"/>
          </a:p>
        </p:txBody>
      </p:sp>
    </p:spTree>
    <p:extLst>
      <p:ext uri="{BB962C8B-B14F-4D97-AF65-F5344CB8AC3E}">
        <p14:creationId xmlns:p14="http://schemas.microsoft.com/office/powerpoint/2010/main" val="1181002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rtl="0">
              <a:spcBef>
                <a:spcPts val="0"/>
              </a:spcBef>
              <a:spcAft>
                <a:spcPts val="0"/>
              </a:spcAft>
            </a:pPr>
            <a:r>
              <a:rPr lang="en-GB" sz="1800" b="1" i="0" u="none" strike="noStrike" dirty="0">
                <a:solidFill>
                  <a:srgbClr val="000000"/>
                </a:solidFill>
                <a:effectLst/>
                <a:latin typeface="Calibri" panose="020F0502020204030204" pitchFamily="34" charset="0"/>
              </a:rPr>
              <a:t>Main Activity 1</a:t>
            </a:r>
          </a:p>
          <a:p>
            <a:pPr marL="228600" indent="-228600" rtl="0">
              <a:spcBef>
                <a:spcPts val="0"/>
              </a:spcBef>
              <a:spcAft>
                <a:spcPts val="0"/>
              </a:spcAft>
            </a:pPr>
            <a:endParaRPr lang="en-GB" b="0" dirty="0">
              <a:effectLst/>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Share the definition of AI. Discuss how students think this helps AI to be different (and better) to ‘normal’ computer programs.</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The answer is that a computer program will only ever be able to do what we have programmed it to do. AI is able to solve problems it’s not encountered before by applying rules in new ways or by identifying patterns in the data it receives. In a way, an AI program has a kind of ‘initiative’ – it can solve new problems without being asked (programmed) to do so. For example, the AI that helps a navigation app will find the fastest or shortest route to follow, even if it’s not been asked to navigate that journey before, by understanding patterns in traffic data from similar roads and computing how they predict traffic might flow along possible routes.</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Review the examples of AI and how they make life better in small or sometimes large and important ways.</a:t>
            </a:r>
            <a:endParaRPr lang="en-GB" b="0" dirty="0">
              <a:effectLst/>
            </a:endParaRPr>
          </a:p>
        </p:txBody>
      </p:sp>
      <p:sp>
        <p:nvSpPr>
          <p:cNvPr id="4" name="Slide Number Placeholder 3"/>
          <p:cNvSpPr>
            <a:spLocks noGrp="1"/>
          </p:cNvSpPr>
          <p:nvPr>
            <p:ph type="sldNum" sz="quarter" idx="5"/>
          </p:nvPr>
        </p:nvSpPr>
        <p:spPr/>
        <p:txBody>
          <a:bodyPr/>
          <a:lstStyle/>
          <a:p>
            <a:fld id="{CE7CE79D-BD1C-4188-8733-D08D8589ADDB}" type="slidenum">
              <a:rPr lang="en-GB" smtClean="0"/>
              <a:t>8</a:t>
            </a:fld>
            <a:endParaRPr lang="en-GB"/>
          </a:p>
        </p:txBody>
      </p:sp>
    </p:spTree>
    <p:extLst>
      <p:ext uri="{BB962C8B-B14F-4D97-AF65-F5344CB8AC3E}">
        <p14:creationId xmlns:p14="http://schemas.microsoft.com/office/powerpoint/2010/main" val="4285690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Introduce Alexa.</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Discuss what Alexa might need to learn. This might include our speech and the different words we prefer to use, but also our habits and preferences, like when we prefer to get up or our music and movie interests.</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Alexa might detect patterns in what songs we like, when we ask reminders to be set and other day-to-day choices we make.</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Ask students to share their ideas about how Alexa might make a person’s life easier or better. Students can complete as a Think-Pair-Share activity. Make sure to include all students and encourage those who may already have a voice assistant like Alexa at home to share general ideas and not just their own examples.</a:t>
            </a:r>
            <a:endParaRPr lang="en-GB" b="0" dirty="0">
              <a:effectLst/>
            </a:endParaRPr>
          </a:p>
          <a:p>
            <a:br>
              <a:rPr lang="en-GB" dirty="0"/>
            </a:br>
            <a:endParaRPr lang="en-US" dirty="0"/>
          </a:p>
        </p:txBody>
      </p:sp>
      <p:sp>
        <p:nvSpPr>
          <p:cNvPr id="4" name="Slide Number Placeholder 3"/>
          <p:cNvSpPr>
            <a:spLocks noGrp="1"/>
          </p:cNvSpPr>
          <p:nvPr>
            <p:ph type="sldNum" sz="quarter" idx="5"/>
          </p:nvPr>
        </p:nvSpPr>
        <p:spPr/>
        <p:txBody>
          <a:bodyPr/>
          <a:lstStyle/>
          <a:p>
            <a:fld id="{CE7CE79D-BD1C-4188-8733-D08D8589ADDB}" type="slidenum">
              <a:rPr lang="en-GB" smtClean="0"/>
              <a:t>9</a:t>
            </a:fld>
            <a:endParaRPr lang="en-GB"/>
          </a:p>
        </p:txBody>
      </p:sp>
    </p:spTree>
    <p:extLst>
      <p:ext uri="{BB962C8B-B14F-4D97-AF65-F5344CB8AC3E}">
        <p14:creationId xmlns:p14="http://schemas.microsoft.com/office/powerpoint/2010/main" val="2980147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Link this discussion to students’ programming skills and experience of any programming languages or development environments.</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Ask students to consider a friend or someone they know. How can they tell how that person is feeling? Discuss ideas.</a:t>
            </a:r>
            <a:endParaRPr lang="en-GB" b="0" dirty="0">
              <a:effectLst/>
            </a:endParaRPr>
          </a:p>
          <a:p>
            <a:pPr marL="685800" lvl="1"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Highlight that we can answer this question in lots of ways. </a:t>
            </a:r>
          </a:p>
          <a:p>
            <a:pPr marL="685800" lvl="1"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We could ask them directly and get a verbal reply. </a:t>
            </a:r>
          </a:p>
          <a:p>
            <a:pPr marL="685800" lvl="1"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But they may just give us a look or gesture which we’d also understand. </a:t>
            </a:r>
          </a:p>
          <a:p>
            <a:pPr marL="685800" lvl="1"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Or we might not even need to ask because we can tell by observing them. </a:t>
            </a:r>
          </a:p>
          <a:p>
            <a:pPr marL="685800" lvl="1"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We can pick up on lots of information that tells us the answer.</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Ask students to consider the question: what is 2 + 3? How many ways could they ask someone that question so they would understand? There are lots of ways we could phrase it and make sense.</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Contrast this with asking a computer (or even a calculator) the same question. We need to program our request using the correct operators and syntax so that the computer (or calculator) understands what we want it to do. (Older students could write a simple program in your preferred programming language or environment to do this.)</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Ask students to identify what features of our language they think Alexa is able to identify and process in order to understand us. Students can discuss and share ideas verbally, or for a more structured approach, write examples on paper and label their ideas to identify the structures or phrases Alexa ‘looks’ for.</a:t>
            </a:r>
            <a:endParaRPr lang="en-GB" b="0" dirty="0">
              <a:effectLst/>
            </a:endParaRPr>
          </a:p>
          <a:p>
            <a:br>
              <a:rPr lang="en-GB" dirty="0"/>
            </a:br>
            <a:endParaRPr lang="en-GB" dirty="0"/>
          </a:p>
        </p:txBody>
      </p:sp>
      <p:sp>
        <p:nvSpPr>
          <p:cNvPr id="4" name="Slide Number Placeholder 3"/>
          <p:cNvSpPr>
            <a:spLocks noGrp="1"/>
          </p:cNvSpPr>
          <p:nvPr>
            <p:ph type="sldNum" sz="quarter" idx="5"/>
          </p:nvPr>
        </p:nvSpPr>
        <p:spPr/>
        <p:txBody>
          <a:bodyPr/>
          <a:lstStyle/>
          <a:p>
            <a:fld id="{CE7CE79D-BD1C-4188-8733-D08D8589ADDB}" type="slidenum">
              <a:rPr lang="en-GB" smtClean="0"/>
              <a:t>10</a:t>
            </a:fld>
            <a:endParaRPr lang="en-GB"/>
          </a:p>
        </p:txBody>
      </p:sp>
    </p:spTree>
    <p:extLst>
      <p:ext uri="{BB962C8B-B14F-4D97-AF65-F5344CB8AC3E}">
        <p14:creationId xmlns:p14="http://schemas.microsoft.com/office/powerpoint/2010/main" val="3705133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Introduce an Alexa skill (a skill is like an app for Alexa) that could help a student remember what homework they need to do each night. Students might tell Alexa what work they have been given and when it is due, so </a:t>
            </a:r>
            <a:r>
              <a:rPr lang="en-GB" sz="1800" b="0" i="0" u="none" strike="noStrike" dirty="0" err="1">
                <a:solidFill>
                  <a:srgbClr val="000000"/>
                </a:solidFill>
                <a:effectLst/>
                <a:latin typeface="Calibri" panose="020F0502020204030204" pitchFamily="34" charset="0"/>
              </a:rPr>
              <a:t>HomeworkHelper</a:t>
            </a:r>
            <a:r>
              <a:rPr lang="en-GB" sz="1800" b="0" i="0" u="none" strike="noStrike" dirty="0">
                <a:solidFill>
                  <a:srgbClr val="000000"/>
                </a:solidFill>
                <a:effectLst/>
                <a:latin typeface="Calibri" panose="020F0502020204030204" pitchFamily="34" charset="0"/>
              </a:rPr>
              <a:t> can tell them what work is needed each night.</a:t>
            </a:r>
            <a:endParaRPr lang="en-GB" b="0" dirty="0">
              <a:effectLst/>
            </a:endParaRPr>
          </a:p>
          <a:p>
            <a:pPr marL="171450" indent="-1714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171450"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Explore the coloured phrase together to identify each element:</a:t>
            </a:r>
            <a:endParaRPr lang="en-GB" b="0" dirty="0">
              <a:effectLst/>
            </a:endParaRP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Wake word – This ‘primes’ Alexa to listen to what is said next.</a:t>
            </a:r>
            <a:endParaRPr lang="en-GB" sz="1200" b="0" i="0" u="none" strike="noStrike" dirty="0">
              <a:solidFill>
                <a:schemeClr val="tx1"/>
              </a:solidFill>
              <a:effectLst/>
              <a:latin typeface="+mn-lt"/>
            </a:endParaRP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Starting phrase or launch phrase – this tells Alexa what to do next.</a:t>
            </a:r>
            <a:endParaRPr lang="en-GB" sz="1200" b="0" i="0" u="none" strike="noStrike" dirty="0">
              <a:solidFill>
                <a:schemeClr val="tx1"/>
              </a:solidFill>
              <a:effectLst/>
              <a:latin typeface="+mn-lt"/>
            </a:endParaRP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Invocation – this tells Alexa what skill you want to use (to ‘invoke’ means to put something into action).</a:t>
            </a:r>
            <a:endParaRPr lang="en-GB" sz="1200" b="0" i="0" u="none" strike="noStrike" dirty="0">
              <a:solidFill>
                <a:schemeClr val="tx1"/>
              </a:solidFill>
              <a:effectLst/>
              <a:latin typeface="+mn-lt"/>
            </a:endParaRP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Utterance – this is the phrase you use to ask Alexa to do something. Alexa’s skill is to be able to respond to a range of utterances that the skill developer anticipates.</a:t>
            </a:r>
            <a:endParaRPr lang="en-GB" sz="1200" b="0" i="0" u="none" strike="noStrike" dirty="0">
              <a:solidFill>
                <a:schemeClr val="tx1"/>
              </a:solidFill>
              <a:effectLst/>
              <a:latin typeface="+mn-lt"/>
            </a:endParaRP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Slot – a specific variable or piece of information that Alexa needs in order to give a response.</a:t>
            </a:r>
            <a:endParaRPr lang="en-GB" b="0" dirty="0">
              <a:effectLst/>
            </a:endParaRPr>
          </a:p>
          <a:p>
            <a:pPr marL="628650" lvl="1" indent="-1714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Intent – this is what the Alexa skill is programmed to do.</a:t>
            </a:r>
            <a:endParaRPr lang="en-GB" b="0" dirty="0">
              <a:effectLst/>
            </a:endParaRPr>
          </a:p>
          <a:p>
            <a:br>
              <a:rPr lang="en-GB" dirty="0"/>
            </a:br>
            <a:endParaRPr lang="en-GB" dirty="0"/>
          </a:p>
        </p:txBody>
      </p:sp>
      <p:sp>
        <p:nvSpPr>
          <p:cNvPr id="4" name="Slide Number Placeholder 3"/>
          <p:cNvSpPr>
            <a:spLocks noGrp="1"/>
          </p:cNvSpPr>
          <p:nvPr>
            <p:ph type="sldNum" sz="quarter" idx="5"/>
          </p:nvPr>
        </p:nvSpPr>
        <p:spPr/>
        <p:txBody>
          <a:bodyPr/>
          <a:lstStyle/>
          <a:p>
            <a:fld id="{CE7CE79D-BD1C-4188-8733-D08D8589ADDB}" type="slidenum">
              <a:rPr lang="en-GB" smtClean="0"/>
              <a:t>11</a:t>
            </a:fld>
            <a:endParaRPr lang="en-GB"/>
          </a:p>
        </p:txBody>
      </p:sp>
    </p:spTree>
    <p:extLst>
      <p:ext uri="{BB962C8B-B14F-4D97-AF65-F5344CB8AC3E}">
        <p14:creationId xmlns:p14="http://schemas.microsoft.com/office/powerpoint/2010/main" val="147559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rtl="0">
              <a:spcBef>
                <a:spcPts val="0"/>
              </a:spcBef>
              <a:spcAft>
                <a:spcPts val="0"/>
              </a:spcAft>
            </a:pPr>
            <a:r>
              <a:rPr lang="en-GB" sz="1800" b="1" i="0" u="none" strike="noStrike" dirty="0">
                <a:solidFill>
                  <a:srgbClr val="000000"/>
                </a:solidFill>
                <a:effectLst/>
                <a:latin typeface="Calibri" panose="020F0502020204030204" pitchFamily="34" charset="0"/>
              </a:rPr>
              <a:t>Main Activity 2</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The following slides take students through the process of using computational thinking to solve a problem. For now, don’t mention this – students will review the main steps in computational thinking after they have solved this computational problem.</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Students should fill in the </a:t>
            </a:r>
            <a:r>
              <a:rPr lang="en-GB" sz="1800" b="1" i="0" u="none" strike="noStrike" dirty="0">
                <a:solidFill>
                  <a:srgbClr val="000000"/>
                </a:solidFill>
                <a:effectLst/>
                <a:latin typeface="Calibri" panose="020F0502020204030204" pitchFamily="34" charset="0"/>
              </a:rPr>
              <a:t>‘Malia Recycles’ activity sheet </a:t>
            </a:r>
            <a:r>
              <a:rPr lang="en-GB" sz="1800" b="0" i="0" u="none" strike="noStrike" dirty="0">
                <a:solidFill>
                  <a:srgbClr val="000000"/>
                </a:solidFill>
                <a:effectLst/>
                <a:latin typeface="Calibri" panose="020F0502020204030204" pitchFamily="34" charset="0"/>
              </a:rPr>
              <a:t>for this and the next slides.</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Introduce Malia, who wants to be more sustainable and recycle, but often forgets what day is recycling collection day. Malia has decided to create a new Alexa skill for herself.</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Explain that the first step is to break the problem down into smaller steps. Malia needs to understand her intent – what exactly she wants the skill to do – and can then break this action down into smaller and more easily solved mini-problems.</a:t>
            </a:r>
            <a:endParaRPr lang="en-GB" b="0" dirty="0">
              <a:effectLst/>
            </a:endParaRPr>
          </a:p>
          <a:p>
            <a:pPr marL="228600" indent="-22860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28600" indent="-22860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Working alone or in pairs, ask students to clarify the intent for this Alexa skill and then suggest how it can be broken down into smaller steps or actions.</a:t>
            </a:r>
            <a:br>
              <a:rPr lang="en-GB" dirty="0"/>
            </a:br>
            <a:endParaRPr lang="en-US" dirty="0"/>
          </a:p>
        </p:txBody>
      </p:sp>
      <p:sp>
        <p:nvSpPr>
          <p:cNvPr id="4" name="Slide Number Placeholder 3"/>
          <p:cNvSpPr>
            <a:spLocks noGrp="1"/>
          </p:cNvSpPr>
          <p:nvPr>
            <p:ph type="sldNum" sz="quarter" idx="5"/>
          </p:nvPr>
        </p:nvSpPr>
        <p:spPr/>
        <p:txBody>
          <a:bodyPr/>
          <a:lstStyle/>
          <a:p>
            <a:fld id="{CE7CE79D-BD1C-4188-8733-D08D8589ADDB}" type="slidenum">
              <a:rPr lang="en-GB" smtClean="0"/>
              <a:t>12</a:t>
            </a:fld>
            <a:endParaRPr lang="en-GB"/>
          </a:p>
        </p:txBody>
      </p:sp>
    </p:spTree>
    <p:extLst>
      <p:ext uri="{BB962C8B-B14F-4D97-AF65-F5344CB8AC3E}">
        <p14:creationId xmlns:p14="http://schemas.microsoft.com/office/powerpoint/2010/main" val="1353387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Explain that most problems include aspects that are important and things that don’t matter.</a:t>
            </a:r>
            <a:endParaRPr lang="en-GB" sz="1200" b="0" i="0" u="none" strike="noStrike" dirty="0">
              <a:solidFill>
                <a:schemeClr val="tx1"/>
              </a:solidFill>
              <a:effectLst/>
              <a:latin typeface="+mn-lt"/>
            </a:endParaRPr>
          </a:p>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For example, if someone urgently needs to write a quick note, they need a pen but in this instance it might not matter what colour ink it contains.</a:t>
            </a:r>
            <a:endParaRPr lang="en-GB" sz="1200" b="0" i="0" u="none" strike="noStrike" dirty="0">
              <a:solidFill>
                <a:schemeClr val="tx1"/>
              </a:solidFill>
              <a:effectLst/>
              <a:latin typeface="+mn-lt"/>
            </a:endParaRPr>
          </a:p>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Students consider if there are any bits of information or circumstances that Malia’s new Alexa skill needs to treat as important, and if there are any it can ignore.</a:t>
            </a:r>
          </a:p>
          <a:p>
            <a:pPr marL="0" indent="0" rtl="0">
              <a:spcBef>
                <a:spcPts val="0"/>
              </a:spcBef>
              <a:spcAft>
                <a:spcPts val="0"/>
              </a:spcAft>
              <a:buFont typeface="Arial" panose="020B0604020202020204" pitchFamily="34" charset="0"/>
              <a:buNone/>
            </a:pPr>
            <a:endParaRPr lang="en-GB" dirty="0"/>
          </a:p>
          <a:p>
            <a:pPr marL="285750" indent="-285750" rtl="0">
              <a:spcBef>
                <a:spcPts val="0"/>
              </a:spcBef>
              <a:spcAft>
                <a:spcPts val="0"/>
              </a:spcAft>
              <a:buFont typeface="Arial" panose="020B0604020202020204" pitchFamily="34" charset="0"/>
              <a:buChar char="•"/>
            </a:pPr>
            <a:r>
              <a:rPr lang="en-GB" sz="1200" b="0" i="0" u="none" strike="noStrike" dirty="0">
                <a:solidFill>
                  <a:srgbClr val="000000"/>
                </a:solidFill>
                <a:effectLst/>
                <a:latin typeface="Calibri" panose="020F0502020204030204" pitchFamily="34" charset="0"/>
              </a:rPr>
              <a:t>Explain that understanding patterns helps to make simpler solutions to problems.</a:t>
            </a:r>
            <a:endParaRPr lang="en-GB" sz="1200" b="0" i="0" u="none" strike="noStrike" dirty="0">
              <a:solidFill>
                <a:schemeClr val="tx1"/>
              </a:solidFill>
              <a:effectLst/>
              <a:latin typeface="+mn-lt"/>
            </a:endParaRPr>
          </a:p>
          <a:p>
            <a:pPr marL="285750" indent="-285750" rtl="0">
              <a:spcBef>
                <a:spcPts val="0"/>
              </a:spcBef>
              <a:spcAft>
                <a:spcPts val="0"/>
              </a:spcAft>
              <a:buFont typeface="Arial" panose="020B0604020202020204" pitchFamily="34" charset="0"/>
              <a:buChar char="•"/>
            </a:pPr>
            <a:r>
              <a:rPr lang="en-GB" sz="1200" b="0" i="0" u="none" strike="noStrike" dirty="0">
                <a:solidFill>
                  <a:srgbClr val="000000"/>
                </a:solidFill>
                <a:effectLst/>
                <a:latin typeface="Calibri" panose="020F0502020204030204" pitchFamily="34" charset="0"/>
              </a:rPr>
              <a:t>For example, a simple program could tell us that a number is even by dividing it by 2. We don’t need to tell the program to look for every individual even number, because there is a pattern the program can look for instead.</a:t>
            </a:r>
            <a:endParaRPr lang="en-GB" sz="1200" b="0" i="0" u="none" strike="noStrike" dirty="0">
              <a:solidFill>
                <a:schemeClr val="tx1"/>
              </a:solidFill>
              <a:effectLst/>
              <a:latin typeface="+mn-lt"/>
            </a:endParaRPr>
          </a:p>
          <a:p>
            <a:pPr marL="285750" indent="-285750" rtl="0">
              <a:spcBef>
                <a:spcPts val="0"/>
              </a:spcBef>
              <a:spcAft>
                <a:spcPts val="0"/>
              </a:spcAft>
              <a:buFont typeface="Arial" panose="020B0604020202020204" pitchFamily="34" charset="0"/>
              <a:buChar char="•"/>
            </a:pPr>
            <a:r>
              <a:rPr lang="en-GB" sz="1200" b="0" i="0" u="none" strike="noStrike" dirty="0">
                <a:solidFill>
                  <a:srgbClr val="000000"/>
                </a:solidFill>
                <a:effectLst/>
                <a:latin typeface="Calibri" panose="020F0502020204030204" pitchFamily="34" charset="0"/>
              </a:rPr>
              <a:t>Remind students that Malia might use a range of utterances to ask whether it’s recycling day tomorrow. What patterns would they expect to see in these different ways of phrasing the question?</a:t>
            </a:r>
            <a:endParaRPr lang="en-GB" dirty="0"/>
          </a:p>
        </p:txBody>
      </p:sp>
      <p:sp>
        <p:nvSpPr>
          <p:cNvPr id="4" name="Slide Number Placeholder 3"/>
          <p:cNvSpPr>
            <a:spLocks noGrp="1"/>
          </p:cNvSpPr>
          <p:nvPr>
            <p:ph type="sldNum" sz="quarter" idx="5"/>
          </p:nvPr>
        </p:nvSpPr>
        <p:spPr/>
        <p:txBody>
          <a:bodyPr/>
          <a:lstStyle/>
          <a:p>
            <a:fld id="{CE7CE79D-BD1C-4188-8733-D08D8589ADDB}" type="slidenum">
              <a:rPr lang="en-GB" smtClean="0"/>
              <a:t>13</a:t>
            </a:fld>
            <a:endParaRPr lang="en-GB"/>
          </a:p>
        </p:txBody>
      </p:sp>
    </p:spTree>
    <p:extLst>
      <p:ext uri="{BB962C8B-B14F-4D97-AF65-F5344CB8AC3E}">
        <p14:creationId xmlns:p14="http://schemas.microsoft.com/office/powerpoint/2010/main" val="1922306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Briefly review students’ progress. They have:</a:t>
            </a:r>
            <a:endParaRPr lang="en-GB" sz="1200" b="0" i="0" u="none" strike="noStrike" dirty="0">
              <a:solidFill>
                <a:schemeClr val="tx1"/>
              </a:solidFill>
              <a:effectLst/>
              <a:latin typeface="+mn-lt"/>
            </a:endParaRPr>
          </a:p>
          <a:p>
            <a:pPr marL="742950" lvl="1"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Identified the intent and broken this down into smaller steps</a:t>
            </a:r>
          </a:p>
          <a:p>
            <a:pPr marL="742950" lvl="1"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Worked out what’s important</a:t>
            </a:r>
          </a:p>
          <a:p>
            <a:pPr marL="742950" lvl="1"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Identified any patterns to look out for</a:t>
            </a:r>
          </a:p>
          <a:p>
            <a:pPr marL="285750" indent="-2857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The final step is to turn this into step by step instructions or rules – the algorithm they can program.</a:t>
            </a:r>
          </a:p>
          <a:p>
            <a:pPr marL="285750" indent="-2857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Students identify some step by step instructions Alexa could follow. (This just needs to be in plan text or simple pseudocode.)</a:t>
            </a:r>
            <a:endParaRPr lang="en-GB" sz="1200" b="0" i="0" u="none" strike="noStrike" dirty="0">
              <a:solidFill>
                <a:schemeClr val="tx1"/>
              </a:solidFill>
              <a:effectLst/>
              <a:latin typeface="+mn-lt"/>
            </a:endParaRPr>
          </a:p>
          <a:p>
            <a:pPr marL="285750" indent="-285750" rtl="0">
              <a:spcBef>
                <a:spcPts val="0"/>
              </a:spcBef>
              <a:spcAft>
                <a:spcPts val="0"/>
              </a:spcAft>
              <a:buFont typeface="Arial" panose="020B0604020202020204" pitchFamily="34" charset="0"/>
              <a:buChar char="•"/>
            </a:pPr>
            <a:endParaRPr lang="en-GB" sz="1800" b="0" i="0" u="none" strike="noStrike" dirty="0">
              <a:solidFill>
                <a:srgbClr val="000000"/>
              </a:solidFill>
              <a:effectLst/>
              <a:latin typeface="Calibri" panose="020F0502020204030204" pitchFamily="34" charset="0"/>
            </a:endParaRPr>
          </a:p>
          <a:p>
            <a:pPr marL="285750" indent="-285750" rtl="0">
              <a:spcBef>
                <a:spcPts val="0"/>
              </a:spcBef>
              <a:spcAft>
                <a:spcPts val="0"/>
              </a:spcAft>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Invite students to share their solutions to each step.</a:t>
            </a:r>
            <a:endParaRPr lang="en-GB" b="0" dirty="0">
              <a:effectLst/>
            </a:endParaRPr>
          </a:p>
          <a:p>
            <a:br>
              <a:rPr lang="en-GB" dirty="0"/>
            </a:br>
            <a:br>
              <a:rPr lang="en-GB" dirty="0"/>
            </a:br>
            <a:endParaRPr lang="en-GB" dirty="0"/>
          </a:p>
        </p:txBody>
      </p:sp>
      <p:sp>
        <p:nvSpPr>
          <p:cNvPr id="4" name="Slide Number Placeholder 3"/>
          <p:cNvSpPr>
            <a:spLocks noGrp="1"/>
          </p:cNvSpPr>
          <p:nvPr>
            <p:ph type="sldNum" sz="quarter" idx="5"/>
          </p:nvPr>
        </p:nvSpPr>
        <p:spPr/>
        <p:txBody>
          <a:bodyPr/>
          <a:lstStyle/>
          <a:p>
            <a:fld id="{CE7CE79D-BD1C-4188-8733-D08D8589ADDB}" type="slidenum">
              <a:rPr lang="en-GB" smtClean="0"/>
              <a:t>14</a:t>
            </a:fld>
            <a:endParaRPr lang="en-GB"/>
          </a:p>
        </p:txBody>
      </p:sp>
    </p:spTree>
    <p:extLst>
      <p:ext uri="{BB962C8B-B14F-4D97-AF65-F5344CB8AC3E}">
        <p14:creationId xmlns:p14="http://schemas.microsoft.com/office/powerpoint/2010/main" val="26254445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6256000" cy="9144000"/>
          </a:xfrm>
          <a:prstGeom prst="rect">
            <a:avLst/>
          </a:prstGeom>
        </p:spPr>
      </p:pic>
      <p:sp>
        <p:nvSpPr>
          <p:cNvPr id="17" name="bg object 17"/>
          <p:cNvSpPr/>
          <p:nvPr/>
        </p:nvSpPr>
        <p:spPr>
          <a:xfrm>
            <a:off x="13535025" y="471295"/>
            <a:ext cx="2122170" cy="812800"/>
          </a:xfrm>
          <a:custGeom>
            <a:avLst/>
            <a:gdLst/>
            <a:ahLst/>
            <a:cxnLst/>
            <a:rect l="l" t="t" r="r" b="b"/>
            <a:pathLst>
              <a:path w="2122169" h="812800">
                <a:moveTo>
                  <a:pt x="1740954" y="0"/>
                </a:moveTo>
                <a:lnTo>
                  <a:pt x="381000" y="0"/>
                </a:lnTo>
                <a:lnTo>
                  <a:pt x="333207" y="2968"/>
                </a:lnTo>
                <a:lnTo>
                  <a:pt x="287185" y="11635"/>
                </a:lnTo>
                <a:lnTo>
                  <a:pt x="243293" y="25644"/>
                </a:lnTo>
                <a:lnTo>
                  <a:pt x="201887" y="44638"/>
                </a:lnTo>
                <a:lnTo>
                  <a:pt x="163323" y="68260"/>
                </a:lnTo>
                <a:lnTo>
                  <a:pt x="127960" y="96153"/>
                </a:lnTo>
                <a:lnTo>
                  <a:pt x="96153" y="127960"/>
                </a:lnTo>
                <a:lnTo>
                  <a:pt x="68260" y="163323"/>
                </a:lnTo>
                <a:lnTo>
                  <a:pt x="44638" y="201887"/>
                </a:lnTo>
                <a:lnTo>
                  <a:pt x="25644" y="243293"/>
                </a:lnTo>
                <a:lnTo>
                  <a:pt x="11635" y="287185"/>
                </a:lnTo>
                <a:lnTo>
                  <a:pt x="2968" y="333207"/>
                </a:lnTo>
                <a:lnTo>
                  <a:pt x="0" y="381000"/>
                </a:lnTo>
                <a:lnTo>
                  <a:pt x="0" y="431800"/>
                </a:lnTo>
                <a:lnTo>
                  <a:pt x="2968" y="479592"/>
                </a:lnTo>
                <a:lnTo>
                  <a:pt x="11635" y="525614"/>
                </a:lnTo>
                <a:lnTo>
                  <a:pt x="25644" y="569506"/>
                </a:lnTo>
                <a:lnTo>
                  <a:pt x="44638" y="610912"/>
                </a:lnTo>
                <a:lnTo>
                  <a:pt x="68260" y="649476"/>
                </a:lnTo>
                <a:lnTo>
                  <a:pt x="96153" y="684839"/>
                </a:lnTo>
                <a:lnTo>
                  <a:pt x="127960" y="716646"/>
                </a:lnTo>
                <a:lnTo>
                  <a:pt x="163323" y="744539"/>
                </a:lnTo>
                <a:lnTo>
                  <a:pt x="201887" y="768161"/>
                </a:lnTo>
                <a:lnTo>
                  <a:pt x="243293" y="787155"/>
                </a:lnTo>
                <a:lnTo>
                  <a:pt x="287185" y="801164"/>
                </a:lnTo>
                <a:lnTo>
                  <a:pt x="333207" y="809831"/>
                </a:lnTo>
                <a:lnTo>
                  <a:pt x="381000" y="812800"/>
                </a:lnTo>
                <a:lnTo>
                  <a:pt x="1740954" y="812800"/>
                </a:lnTo>
                <a:lnTo>
                  <a:pt x="1788747" y="809831"/>
                </a:lnTo>
                <a:lnTo>
                  <a:pt x="1834768" y="801164"/>
                </a:lnTo>
                <a:lnTo>
                  <a:pt x="1878660" y="787155"/>
                </a:lnTo>
                <a:lnTo>
                  <a:pt x="1920066" y="768161"/>
                </a:lnTo>
                <a:lnTo>
                  <a:pt x="1958630" y="744539"/>
                </a:lnTo>
                <a:lnTo>
                  <a:pt x="1993993" y="716646"/>
                </a:lnTo>
                <a:lnTo>
                  <a:pt x="2025800" y="684839"/>
                </a:lnTo>
                <a:lnTo>
                  <a:pt x="2053693" y="649476"/>
                </a:lnTo>
                <a:lnTo>
                  <a:pt x="2077315" y="610912"/>
                </a:lnTo>
                <a:lnTo>
                  <a:pt x="2096309" y="569506"/>
                </a:lnTo>
                <a:lnTo>
                  <a:pt x="2110318" y="525614"/>
                </a:lnTo>
                <a:lnTo>
                  <a:pt x="2118985" y="479592"/>
                </a:lnTo>
                <a:lnTo>
                  <a:pt x="2121954" y="431800"/>
                </a:lnTo>
                <a:lnTo>
                  <a:pt x="2121954" y="381000"/>
                </a:lnTo>
                <a:lnTo>
                  <a:pt x="2118985" y="333207"/>
                </a:lnTo>
                <a:lnTo>
                  <a:pt x="2110318" y="287185"/>
                </a:lnTo>
                <a:lnTo>
                  <a:pt x="2096309" y="243293"/>
                </a:lnTo>
                <a:lnTo>
                  <a:pt x="2077315" y="201887"/>
                </a:lnTo>
                <a:lnTo>
                  <a:pt x="2053693" y="163323"/>
                </a:lnTo>
                <a:lnTo>
                  <a:pt x="2025800" y="127960"/>
                </a:lnTo>
                <a:lnTo>
                  <a:pt x="1993993" y="96153"/>
                </a:lnTo>
                <a:lnTo>
                  <a:pt x="1958630" y="68260"/>
                </a:lnTo>
                <a:lnTo>
                  <a:pt x="1920066" y="44638"/>
                </a:lnTo>
                <a:lnTo>
                  <a:pt x="1878660" y="25644"/>
                </a:lnTo>
                <a:lnTo>
                  <a:pt x="1834768" y="11635"/>
                </a:lnTo>
                <a:lnTo>
                  <a:pt x="1788747" y="2968"/>
                </a:lnTo>
                <a:lnTo>
                  <a:pt x="1740954" y="0"/>
                </a:lnTo>
                <a:close/>
              </a:path>
            </a:pathLst>
          </a:custGeom>
          <a:solidFill>
            <a:srgbClr val="FFFFFF"/>
          </a:solidFill>
          <a:effectLst>
            <a:glow rad="101600">
              <a:srgbClr val="29458A">
                <a:alpha val="20000"/>
              </a:srgbClr>
            </a:glow>
          </a:effectLst>
        </p:spPr>
        <p:txBody>
          <a:bodyPr wrap="square" lIns="216000" tIns="216000" rIns="216000" bIns="0" rtlCol="0" anchor="t" anchorCtr="0"/>
          <a:lstStyle/>
          <a:p>
            <a:pPr lvl="0">
              <a:lnSpc>
                <a:spcPct val="100000"/>
              </a:lnSpc>
              <a:spcBef>
                <a:spcPts val="100"/>
              </a:spcBef>
            </a:pPr>
            <a:endParaRPr sz="2000" b="1">
              <a:solidFill>
                <a:srgbClr val="00A6CD"/>
              </a:solidFill>
              <a:latin typeface="Arial"/>
              <a:cs typeface="Arial"/>
            </a:endParaRPr>
          </a:p>
        </p:txBody>
      </p:sp>
      <p:sp>
        <p:nvSpPr>
          <p:cNvPr id="2" name="Holder 2"/>
          <p:cNvSpPr>
            <a:spLocks noGrp="1"/>
          </p:cNvSpPr>
          <p:nvPr>
            <p:ph type="ctrTitle"/>
          </p:nvPr>
        </p:nvSpPr>
        <p:spPr>
          <a:xfrm>
            <a:off x="546100" y="673098"/>
            <a:ext cx="3778885" cy="2006600"/>
          </a:xfrm>
          <a:prstGeom prst="rect">
            <a:avLst/>
          </a:prstGeom>
        </p:spPr>
        <p:txBody>
          <a:bodyPr wrap="square" lIns="0" tIns="0" rIns="0" bIns="0">
            <a:spAutoFit/>
          </a:bodyPr>
          <a:lstStyle>
            <a:lvl1pPr>
              <a:defRPr sz="7000" b="1" i="0">
                <a:solidFill>
                  <a:schemeClr val="bg1"/>
                </a:solidFill>
                <a:latin typeface="Arial"/>
                <a:cs typeface="Arial"/>
              </a:defRPr>
            </a:lvl1pPr>
          </a:lstStyle>
          <a:p>
            <a:endParaRPr/>
          </a:p>
        </p:txBody>
      </p:sp>
      <p:sp>
        <p:nvSpPr>
          <p:cNvPr id="3" name="Holder 3"/>
          <p:cNvSpPr>
            <a:spLocks noGrp="1"/>
          </p:cNvSpPr>
          <p:nvPr>
            <p:ph type="subTitle" idx="4"/>
          </p:nvPr>
        </p:nvSpPr>
        <p:spPr>
          <a:xfrm>
            <a:off x="2438400" y="5120640"/>
            <a:ext cx="11379200" cy="22860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rgbClr val="29458A"/>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grpSp>
        <p:nvGrpSpPr>
          <p:cNvPr id="7" name="object 5">
            <a:extLst>
              <a:ext uri="{FF2B5EF4-FFF2-40B4-BE49-F238E27FC236}">
                <a16:creationId xmlns:a16="http://schemas.microsoft.com/office/drawing/2014/main" id="{A0F5DCB7-3952-3466-022A-3018FA23A27F}"/>
              </a:ext>
            </a:extLst>
          </p:cNvPr>
          <p:cNvGrpSpPr/>
          <p:nvPr userDrawn="1"/>
        </p:nvGrpSpPr>
        <p:grpSpPr>
          <a:xfrm>
            <a:off x="13008685" y="1082880"/>
            <a:ext cx="1090930" cy="719455"/>
            <a:chOff x="13008685" y="1082880"/>
            <a:chExt cx="1090930" cy="719455"/>
          </a:xfrm>
        </p:grpSpPr>
        <p:sp>
          <p:nvSpPr>
            <p:cNvPr id="8" name="object 6">
              <a:extLst>
                <a:ext uri="{FF2B5EF4-FFF2-40B4-BE49-F238E27FC236}">
                  <a16:creationId xmlns:a16="http://schemas.microsoft.com/office/drawing/2014/main" id="{4DDEAEA8-2220-0A03-A261-6F9D0581C3E5}"/>
                </a:ext>
              </a:extLst>
            </p:cNvPr>
            <p:cNvSpPr/>
            <p:nvPr/>
          </p:nvSpPr>
          <p:spPr>
            <a:xfrm>
              <a:off x="13032651" y="1106855"/>
              <a:ext cx="1042669" cy="671195"/>
            </a:xfrm>
            <a:custGeom>
              <a:avLst/>
              <a:gdLst/>
              <a:ahLst/>
              <a:cxnLst/>
              <a:rect l="l" t="t" r="r" b="b"/>
              <a:pathLst>
                <a:path w="1042669" h="671194">
                  <a:moveTo>
                    <a:pt x="1042377" y="0"/>
                  </a:moveTo>
                  <a:lnTo>
                    <a:pt x="528180" y="0"/>
                  </a:lnTo>
                  <a:lnTo>
                    <a:pt x="521182" y="1409"/>
                  </a:lnTo>
                  <a:lnTo>
                    <a:pt x="514197" y="0"/>
                  </a:lnTo>
                  <a:lnTo>
                    <a:pt x="0" y="0"/>
                  </a:lnTo>
                  <a:lnTo>
                    <a:pt x="0" y="670953"/>
                  </a:lnTo>
                  <a:lnTo>
                    <a:pt x="514197" y="670953"/>
                  </a:lnTo>
                  <a:lnTo>
                    <a:pt x="521182" y="669544"/>
                  </a:lnTo>
                  <a:lnTo>
                    <a:pt x="528180" y="670953"/>
                  </a:lnTo>
                  <a:lnTo>
                    <a:pt x="1042377" y="670953"/>
                  </a:lnTo>
                  <a:lnTo>
                    <a:pt x="1042377" y="0"/>
                  </a:lnTo>
                  <a:close/>
                </a:path>
              </a:pathLst>
            </a:custGeom>
            <a:solidFill>
              <a:srgbClr val="00A6CD"/>
            </a:solidFill>
          </p:spPr>
          <p:txBody>
            <a:bodyPr wrap="square" lIns="0" tIns="0" rIns="0" bIns="0" rtlCol="0"/>
            <a:lstStyle/>
            <a:p>
              <a:endParaRPr/>
            </a:p>
          </p:txBody>
        </p:sp>
        <p:sp>
          <p:nvSpPr>
            <p:cNvPr id="9" name="object 7">
              <a:extLst>
                <a:ext uri="{FF2B5EF4-FFF2-40B4-BE49-F238E27FC236}">
                  <a16:creationId xmlns:a16="http://schemas.microsoft.com/office/drawing/2014/main" id="{4EF49328-AA69-ABE5-BABA-1862A9457899}"/>
                </a:ext>
              </a:extLst>
            </p:cNvPr>
            <p:cNvSpPr/>
            <p:nvPr/>
          </p:nvSpPr>
          <p:spPr>
            <a:xfrm>
              <a:off x="13104546" y="1106474"/>
              <a:ext cx="443865" cy="599440"/>
            </a:xfrm>
            <a:custGeom>
              <a:avLst/>
              <a:gdLst/>
              <a:ahLst/>
              <a:cxnLst/>
              <a:rect l="l" t="t" r="r" b="b"/>
              <a:pathLst>
                <a:path w="443865" h="599439">
                  <a:moveTo>
                    <a:pt x="443306" y="8890"/>
                  </a:moveTo>
                  <a:lnTo>
                    <a:pt x="439445" y="8890"/>
                  </a:lnTo>
                  <a:lnTo>
                    <a:pt x="439445" y="0"/>
                  </a:lnTo>
                  <a:lnTo>
                    <a:pt x="0" y="0"/>
                  </a:lnTo>
                  <a:lnTo>
                    <a:pt x="0" y="8890"/>
                  </a:lnTo>
                  <a:lnTo>
                    <a:pt x="0" y="599440"/>
                  </a:lnTo>
                  <a:lnTo>
                    <a:pt x="443306" y="599440"/>
                  </a:lnTo>
                  <a:lnTo>
                    <a:pt x="443306" y="8890"/>
                  </a:lnTo>
                  <a:close/>
                </a:path>
              </a:pathLst>
            </a:custGeom>
            <a:solidFill>
              <a:srgbClr val="FFFFFF"/>
            </a:solidFill>
          </p:spPr>
          <p:txBody>
            <a:bodyPr wrap="square" lIns="0" tIns="0" rIns="0" bIns="0" rtlCol="0"/>
            <a:lstStyle/>
            <a:p>
              <a:endParaRPr/>
            </a:p>
          </p:txBody>
        </p:sp>
        <p:sp>
          <p:nvSpPr>
            <p:cNvPr id="10" name="object 8">
              <a:extLst>
                <a:ext uri="{FF2B5EF4-FFF2-40B4-BE49-F238E27FC236}">
                  <a16:creationId xmlns:a16="http://schemas.microsoft.com/office/drawing/2014/main" id="{26D54D9D-F505-A2D7-CC25-A0CB546B63F7}"/>
                </a:ext>
              </a:extLst>
            </p:cNvPr>
            <p:cNvSpPr/>
            <p:nvPr/>
          </p:nvSpPr>
          <p:spPr>
            <a:xfrm>
              <a:off x="13164452" y="1202702"/>
              <a:ext cx="299720" cy="146050"/>
            </a:xfrm>
            <a:custGeom>
              <a:avLst/>
              <a:gdLst/>
              <a:ahLst/>
              <a:cxnLst/>
              <a:rect l="l" t="t" r="r" b="b"/>
              <a:pathLst>
                <a:path w="299719" h="146050">
                  <a:moveTo>
                    <a:pt x="26225" y="29438"/>
                  </a:moveTo>
                  <a:lnTo>
                    <a:pt x="25323" y="26047"/>
                  </a:lnTo>
                  <a:lnTo>
                    <a:pt x="17970" y="26047"/>
                  </a:lnTo>
                  <a:lnTo>
                    <a:pt x="24828" y="30353"/>
                  </a:lnTo>
                  <a:lnTo>
                    <a:pt x="26225" y="29438"/>
                  </a:lnTo>
                  <a:close/>
                </a:path>
                <a:path w="299719" h="146050">
                  <a:moveTo>
                    <a:pt x="275564" y="127889"/>
                  </a:moveTo>
                  <a:lnTo>
                    <a:pt x="274142" y="120904"/>
                  </a:lnTo>
                  <a:lnTo>
                    <a:pt x="270294" y="115189"/>
                  </a:lnTo>
                  <a:lnTo>
                    <a:pt x="264579" y="111340"/>
                  </a:lnTo>
                  <a:lnTo>
                    <a:pt x="257594" y="109918"/>
                  </a:lnTo>
                  <a:lnTo>
                    <a:pt x="17970" y="109918"/>
                  </a:lnTo>
                  <a:lnTo>
                    <a:pt x="10972" y="111340"/>
                  </a:lnTo>
                  <a:lnTo>
                    <a:pt x="5257" y="115189"/>
                  </a:lnTo>
                  <a:lnTo>
                    <a:pt x="1409" y="120904"/>
                  </a:lnTo>
                  <a:lnTo>
                    <a:pt x="0" y="127889"/>
                  </a:lnTo>
                  <a:lnTo>
                    <a:pt x="1409" y="134886"/>
                  </a:lnTo>
                  <a:lnTo>
                    <a:pt x="5257" y="140601"/>
                  </a:lnTo>
                  <a:lnTo>
                    <a:pt x="10972" y="144449"/>
                  </a:lnTo>
                  <a:lnTo>
                    <a:pt x="17970" y="145859"/>
                  </a:lnTo>
                  <a:lnTo>
                    <a:pt x="257594" y="145859"/>
                  </a:lnTo>
                  <a:lnTo>
                    <a:pt x="264579" y="144449"/>
                  </a:lnTo>
                  <a:lnTo>
                    <a:pt x="270294" y="140601"/>
                  </a:lnTo>
                  <a:lnTo>
                    <a:pt x="274142" y="134886"/>
                  </a:lnTo>
                  <a:lnTo>
                    <a:pt x="275564" y="127889"/>
                  </a:lnTo>
                  <a:close/>
                </a:path>
                <a:path w="299719" h="146050">
                  <a:moveTo>
                    <a:pt x="299529" y="17970"/>
                  </a:moveTo>
                  <a:lnTo>
                    <a:pt x="298107" y="10985"/>
                  </a:lnTo>
                  <a:lnTo>
                    <a:pt x="294259" y="5270"/>
                  </a:lnTo>
                  <a:lnTo>
                    <a:pt x="288544" y="1409"/>
                  </a:lnTo>
                  <a:lnTo>
                    <a:pt x="281559" y="0"/>
                  </a:lnTo>
                  <a:lnTo>
                    <a:pt x="41935" y="0"/>
                  </a:lnTo>
                  <a:lnTo>
                    <a:pt x="34937" y="1409"/>
                  </a:lnTo>
                  <a:lnTo>
                    <a:pt x="29222" y="5270"/>
                  </a:lnTo>
                  <a:lnTo>
                    <a:pt x="25374" y="10985"/>
                  </a:lnTo>
                  <a:lnTo>
                    <a:pt x="23964" y="17970"/>
                  </a:lnTo>
                  <a:lnTo>
                    <a:pt x="24993" y="24815"/>
                  </a:lnTo>
                  <a:lnTo>
                    <a:pt x="25323" y="26047"/>
                  </a:lnTo>
                  <a:lnTo>
                    <a:pt x="257594" y="26047"/>
                  </a:lnTo>
                  <a:lnTo>
                    <a:pt x="278434" y="30353"/>
                  </a:lnTo>
                  <a:lnTo>
                    <a:pt x="291261" y="29438"/>
                  </a:lnTo>
                  <a:lnTo>
                    <a:pt x="297738" y="24815"/>
                  </a:lnTo>
                  <a:lnTo>
                    <a:pt x="299529" y="17970"/>
                  </a:lnTo>
                  <a:close/>
                </a:path>
              </a:pathLst>
            </a:custGeom>
            <a:solidFill>
              <a:srgbClr val="00A6CD">
                <a:alpha val="21000"/>
              </a:srgbClr>
            </a:solidFill>
          </p:spPr>
          <p:txBody>
            <a:bodyPr wrap="square" lIns="0" tIns="0" rIns="0" bIns="0" rtlCol="0"/>
            <a:lstStyle/>
            <a:p>
              <a:endParaRPr/>
            </a:p>
          </p:txBody>
        </p:sp>
        <p:sp>
          <p:nvSpPr>
            <p:cNvPr id="11" name="object 9">
              <a:extLst>
                <a:ext uri="{FF2B5EF4-FFF2-40B4-BE49-F238E27FC236}">
                  <a16:creationId xmlns:a16="http://schemas.microsoft.com/office/drawing/2014/main" id="{867A769C-9EE0-8B34-B95D-72EF87D3F294}"/>
                </a:ext>
              </a:extLst>
            </p:cNvPr>
            <p:cNvSpPr/>
            <p:nvPr/>
          </p:nvSpPr>
          <p:spPr>
            <a:xfrm>
              <a:off x="13567918" y="1117206"/>
              <a:ext cx="425450" cy="591185"/>
            </a:xfrm>
            <a:custGeom>
              <a:avLst/>
              <a:gdLst/>
              <a:ahLst/>
              <a:cxnLst/>
              <a:rect l="l" t="t" r="r" b="b"/>
              <a:pathLst>
                <a:path w="425450" h="591185">
                  <a:moveTo>
                    <a:pt x="424865" y="0"/>
                  </a:moveTo>
                  <a:lnTo>
                    <a:pt x="0" y="0"/>
                  </a:lnTo>
                  <a:lnTo>
                    <a:pt x="0" y="590829"/>
                  </a:lnTo>
                  <a:lnTo>
                    <a:pt x="424865" y="590829"/>
                  </a:lnTo>
                  <a:lnTo>
                    <a:pt x="424865" y="0"/>
                  </a:lnTo>
                  <a:close/>
                </a:path>
              </a:pathLst>
            </a:custGeom>
            <a:solidFill>
              <a:srgbClr val="FFFFFF"/>
            </a:solidFill>
          </p:spPr>
          <p:txBody>
            <a:bodyPr wrap="square" lIns="0" tIns="0" rIns="0" bIns="0" rtlCol="0"/>
            <a:lstStyle/>
            <a:p>
              <a:endParaRPr/>
            </a:p>
          </p:txBody>
        </p:sp>
        <p:sp>
          <p:nvSpPr>
            <p:cNvPr id="12" name="object 10">
              <a:extLst>
                <a:ext uri="{FF2B5EF4-FFF2-40B4-BE49-F238E27FC236}">
                  <a16:creationId xmlns:a16="http://schemas.microsoft.com/office/drawing/2014/main" id="{F2C5E316-E924-95BB-699C-68D7A540BF24}"/>
                </a:ext>
              </a:extLst>
            </p:cNvPr>
            <p:cNvSpPr/>
            <p:nvPr/>
          </p:nvSpPr>
          <p:spPr>
            <a:xfrm>
              <a:off x="13164452" y="1202702"/>
              <a:ext cx="755015" cy="386080"/>
            </a:xfrm>
            <a:custGeom>
              <a:avLst/>
              <a:gdLst/>
              <a:ahLst/>
              <a:cxnLst/>
              <a:rect l="l" t="t" r="r" b="b"/>
              <a:pathLst>
                <a:path w="755015" h="386080">
                  <a:moveTo>
                    <a:pt x="26225" y="269062"/>
                  </a:moveTo>
                  <a:lnTo>
                    <a:pt x="25323" y="265671"/>
                  </a:lnTo>
                  <a:lnTo>
                    <a:pt x="17970" y="265671"/>
                  </a:lnTo>
                  <a:lnTo>
                    <a:pt x="24828" y="269976"/>
                  </a:lnTo>
                  <a:lnTo>
                    <a:pt x="26225" y="269062"/>
                  </a:lnTo>
                  <a:close/>
                </a:path>
                <a:path w="755015" h="386080">
                  <a:moveTo>
                    <a:pt x="179717" y="257594"/>
                  </a:moveTo>
                  <a:lnTo>
                    <a:pt x="178295" y="250609"/>
                  </a:lnTo>
                  <a:lnTo>
                    <a:pt x="174447" y="244894"/>
                  </a:lnTo>
                  <a:lnTo>
                    <a:pt x="168732" y="241046"/>
                  </a:lnTo>
                  <a:lnTo>
                    <a:pt x="161747" y="239623"/>
                  </a:lnTo>
                  <a:lnTo>
                    <a:pt x="41935" y="239623"/>
                  </a:lnTo>
                  <a:lnTo>
                    <a:pt x="34937" y="241046"/>
                  </a:lnTo>
                  <a:lnTo>
                    <a:pt x="29222" y="244894"/>
                  </a:lnTo>
                  <a:lnTo>
                    <a:pt x="25374" y="250609"/>
                  </a:lnTo>
                  <a:lnTo>
                    <a:pt x="23964" y="257594"/>
                  </a:lnTo>
                  <a:lnTo>
                    <a:pt x="24993" y="264439"/>
                  </a:lnTo>
                  <a:lnTo>
                    <a:pt x="25323" y="265671"/>
                  </a:lnTo>
                  <a:lnTo>
                    <a:pt x="137782" y="265671"/>
                  </a:lnTo>
                  <a:lnTo>
                    <a:pt x="158623" y="269976"/>
                  </a:lnTo>
                  <a:lnTo>
                    <a:pt x="171450" y="269062"/>
                  </a:lnTo>
                  <a:lnTo>
                    <a:pt x="177927" y="264439"/>
                  </a:lnTo>
                  <a:lnTo>
                    <a:pt x="179717" y="257594"/>
                  </a:lnTo>
                  <a:close/>
                </a:path>
                <a:path w="755015" h="386080">
                  <a:moveTo>
                    <a:pt x="275564" y="367525"/>
                  </a:moveTo>
                  <a:lnTo>
                    <a:pt x="274142" y="360527"/>
                  </a:lnTo>
                  <a:lnTo>
                    <a:pt x="270294" y="354812"/>
                  </a:lnTo>
                  <a:lnTo>
                    <a:pt x="264579" y="350964"/>
                  </a:lnTo>
                  <a:lnTo>
                    <a:pt x="257594" y="349554"/>
                  </a:lnTo>
                  <a:lnTo>
                    <a:pt x="17970" y="349554"/>
                  </a:lnTo>
                  <a:lnTo>
                    <a:pt x="10972" y="350964"/>
                  </a:lnTo>
                  <a:lnTo>
                    <a:pt x="5257" y="354812"/>
                  </a:lnTo>
                  <a:lnTo>
                    <a:pt x="1409" y="360527"/>
                  </a:lnTo>
                  <a:lnTo>
                    <a:pt x="0" y="367525"/>
                  </a:lnTo>
                  <a:lnTo>
                    <a:pt x="1409" y="374510"/>
                  </a:lnTo>
                  <a:lnTo>
                    <a:pt x="5257" y="380225"/>
                  </a:lnTo>
                  <a:lnTo>
                    <a:pt x="10972" y="384073"/>
                  </a:lnTo>
                  <a:lnTo>
                    <a:pt x="17970" y="385495"/>
                  </a:lnTo>
                  <a:lnTo>
                    <a:pt x="257594" y="385495"/>
                  </a:lnTo>
                  <a:lnTo>
                    <a:pt x="264579" y="384073"/>
                  </a:lnTo>
                  <a:lnTo>
                    <a:pt x="270294" y="380225"/>
                  </a:lnTo>
                  <a:lnTo>
                    <a:pt x="274142" y="374510"/>
                  </a:lnTo>
                  <a:lnTo>
                    <a:pt x="275564" y="367525"/>
                  </a:lnTo>
                  <a:close/>
                </a:path>
                <a:path w="755015" h="386080">
                  <a:moveTo>
                    <a:pt x="563105" y="137706"/>
                  </a:moveTo>
                  <a:lnTo>
                    <a:pt x="561695" y="130797"/>
                  </a:lnTo>
                  <a:lnTo>
                    <a:pt x="557847" y="125082"/>
                  </a:lnTo>
                  <a:lnTo>
                    <a:pt x="552132" y="121234"/>
                  </a:lnTo>
                  <a:lnTo>
                    <a:pt x="545160" y="119824"/>
                  </a:lnTo>
                  <a:lnTo>
                    <a:pt x="497205" y="119824"/>
                  </a:lnTo>
                  <a:lnTo>
                    <a:pt x="479247" y="147701"/>
                  </a:lnTo>
                  <a:lnTo>
                    <a:pt x="478510" y="149199"/>
                  </a:lnTo>
                  <a:lnTo>
                    <a:pt x="478510" y="155752"/>
                  </a:lnTo>
                  <a:lnTo>
                    <a:pt x="545147" y="155752"/>
                  </a:lnTo>
                  <a:lnTo>
                    <a:pt x="552132" y="154343"/>
                  </a:lnTo>
                  <a:lnTo>
                    <a:pt x="557847" y="150495"/>
                  </a:lnTo>
                  <a:lnTo>
                    <a:pt x="561695" y="144780"/>
                  </a:lnTo>
                  <a:lnTo>
                    <a:pt x="563105" y="137858"/>
                  </a:lnTo>
                  <a:lnTo>
                    <a:pt x="563105" y="137706"/>
                  </a:lnTo>
                  <a:close/>
                </a:path>
                <a:path w="755015" h="386080">
                  <a:moveTo>
                    <a:pt x="730859" y="367525"/>
                  </a:moveTo>
                  <a:lnTo>
                    <a:pt x="729437" y="360527"/>
                  </a:lnTo>
                  <a:lnTo>
                    <a:pt x="725589" y="354812"/>
                  </a:lnTo>
                  <a:lnTo>
                    <a:pt x="719874" y="350964"/>
                  </a:lnTo>
                  <a:lnTo>
                    <a:pt x="712889" y="349554"/>
                  </a:lnTo>
                  <a:lnTo>
                    <a:pt x="473265" y="349554"/>
                  </a:lnTo>
                  <a:lnTo>
                    <a:pt x="466267" y="350964"/>
                  </a:lnTo>
                  <a:lnTo>
                    <a:pt x="460552" y="354812"/>
                  </a:lnTo>
                  <a:lnTo>
                    <a:pt x="456704" y="360527"/>
                  </a:lnTo>
                  <a:lnTo>
                    <a:pt x="455295" y="367525"/>
                  </a:lnTo>
                  <a:lnTo>
                    <a:pt x="456704" y="374510"/>
                  </a:lnTo>
                  <a:lnTo>
                    <a:pt x="460552" y="380225"/>
                  </a:lnTo>
                  <a:lnTo>
                    <a:pt x="466267" y="384073"/>
                  </a:lnTo>
                  <a:lnTo>
                    <a:pt x="473265" y="385495"/>
                  </a:lnTo>
                  <a:lnTo>
                    <a:pt x="712889" y="385495"/>
                  </a:lnTo>
                  <a:lnTo>
                    <a:pt x="719874" y="384073"/>
                  </a:lnTo>
                  <a:lnTo>
                    <a:pt x="725589" y="380225"/>
                  </a:lnTo>
                  <a:lnTo>
                    <a:pt x="729437" y="374510"/>
                  </a:lnTo>
                  <a:lnTo>
                    <a:pt x="730859" y="367525"/>
                  </a:lnTo>
                  <a:close/>
                </a:path>
                <a:path w="755015" h="386080">
                  <a:moveTo>
                    <a:pt x="754811" y="257594"/>
                  </a:moveTo>
                  <a:lnTo>
                    <a:pt x="753402" y="250609"/>
                  </a:lnTo>
                  <a:lnTo>
                    <a:pt x="749541" y="244894"/>
                  </a:lnTo>
                  <a:lnTo>
                    <a:pt x="743839" y="241046"/>
                  </a:lnTo>
                  <a:lnTo>
                    <a:pt x="736841" y="239623"/>
                  </a:lnTo>
                  <a:lnTo>
                    <a:pt x="497217" y="239623"/>
                  </a:lnTo>
                  <a:lnTo>
                    <a:pt x="490220" y="241046"/>
                  </a:lnTo>
                  <a:lnTo>
                    <a:pt x="484517" y="244894"/>
                  </a:lnTo>
                  <a:lnTo>
                    <a:pt x="480656" y="250609"/>
                  </a:lnTo>
                  <a:lnTo>
                    <a:pt x="479247" y="257594"/>
                  </a:lnTo>
                  <a:lnTo>
                    <a:pt x="479247" y="267512"/>
                  </a:lnTo>
                  <a:lnTo>
                    <a:pt x="487299" y="275564"/>
                  </a:lnTo>
                  <a:lnTo>
                    <a:pt x="724865" y="275564"/>
                  </a:lnTo>
                  <a:lnTo>
                    <a:pt x="738784" y="274154"/>
                  </a:lnTo>
                  <a:lnTo>
                    <a:pt x="748055" y="270306"/>
                  </a:lnTo>
                  <a:lnTo>
                    <a:pt x="753211" y="264591"/>
                  </a:lnTo>
                  <a:lnTo>
                    <a:pt x="754811" y="257594"/>
                  </a:lnTo>
                  <a:close/>
                </a:path>
                <a:path w="755015" h="386080">
                  <a:moveTo>
                    <a:pt x="754811" y="137782"/>
                  </a:moveTo>
                  <a:lnTo>
                    <a:pt x="753402" y="130797"/>
                  </a:lnTo>
                  <a:lnTo>
                    <a:pt x="749541" y="125082"/>
                  </a:lnTo>
                  <a:lnTo>
                    <a:pt x="743839" y="121234"/>
                  </a:lnTo>
                  <a:lnTo>
                    <a:pt x="736841" y="119811"/>
                  </a:lnTo>
                  <a:lnTo>
                    <a:pt x="640994" y="119811"/>
                  </a:lnTo>
                  <a:lnTo>
                    <a:pt x="633996" y="121234"/>
                  </a:lnTo>
                  <a:lnTo>
                    <a:pt x="628294" y="125082"/>
                  </a:lnTo>
                  <a:lnTo>
                    <a:pt x="624433" y="130797"/>
                  </a:lnTo>
                  <a:lnTo>
                    <a:pt x="623023" y="137782"/>
                  </a:lnTo>
                  <a:lnTo>
                    <a:pt x="623023" y="147701"/>
                  </a:lnTo>
                  <a:lnTo>
                    <a:pt x="631075" y="155752"/>
                  </a:lnTo>
                  <a:lnTo>
                    <a:pt x="724865" y="155752"/>
                  </a:lnTo>
                  <a:lnTo>
                    <a:pt x="738784" y="154343"/>
                  </a:lnTo>
                  <a:lnTo>
                    <a:pt x="748055" y="150495"/>
                  </a:lnTo>
                  <a:lnTo>
                    <a:pt x="753211" y="144780"/>
                  </a:lnTo>
                  <a:lnTo>
                    <a:pt x="754811" y="137782"/>
                  </a:lnTo>
                  <a:close/>
                </a:path>
                <a:path w="755015" h="386080">
                  <a:moveTo>
                    <a:pt x="754811" y="17970"/>
                  </a:moveTo>
                  <a:lnTo>
                    <a:pt x="753402" y="10985"/>
                  </a:lnTo>
                  <a:lnTo>
                    <a:pt x="749554" y="5270"/>
                  </a:lnTo>
                  <a:lnTo>
                    <a:pt x="743839" y="1409"/>
                  </a:lnTo>
                  <a:lnTo>
                    <a:pt x="736841" y="0"/>
                  </a:lnTo>
                  <a:lnTo>
                    <a:pt x="497217" y="0"/>
                  </a:lnTo>
                  <a:lnTo>
                    <a:pt x="490232" y="1409"/>
                  </a:lnTo>
                  <a:lnTo>
                    <a:pt x="484517" y="5270"/>
                  </a:lnTo>
                  <a:lnTo>
                    <a:pt x="480669" y="10985"/>
                  </a:lnTo>
                  <a:lnTo>
                    <a:pt x="479247" y="17970"/>
                  </a:lnTo>
                  <a:lnTo>
                    <a:pt x="480669" y="24968"/>
                  </a:lnTo>
                  <a:lnTo>
                    <a:pt x="484517" y="30683"/>
                  </a:lnTo>
                  <a:lnTo>
                    <a:pt x="490232" y="34531"/>
                  </a:lnTo>
                  <a:lnTo>
                    <a:pt x="497217" y="35941"/>
                  </a:lnTo>
                  <a:lnTo>
                    <a:pt x="736841" y="35941"/>
                  </a:lnTo>
                  <a:lnTo>
                    <a:pt x="743839" y="34531"/>
                  </a:lnTo>
                  <a:lnTo>
                    <a:pt x="749554" y="30683"/>
                  </a:lnTo>
                  <a:lnTo>
                    <a:pt x="753402" y="24968"/>
                  </a:lnTo>
                  <a:lnTo>
                    <a:pt x="754811" y="17970"/>
                  </a:lnTo>
                  <a:close/>
                </a:path>
              </a:pathLst>
            </a:custGeom>
            <a:solidFill>
              <a:srgbClr val="00A6CD">
                <a:alpha val="21000"/>
              </a:srgbClr>
            </a:solidFill>
          </p:spPr>
          <p:txBody>
            <a:bodyPr wrap="square" lIns="0" tIns="0" rIns="0" bIns="0" rtlCol="0"/>
            <a:lstStyle/>
            <a:p>
              <a:endParaRPr/>
            </a:p>
          </p:txBody>
        </p:sp>
        <p:sp>
          <p:nvSpPr>
            <p:cNvPr id="13" name="object 11">
              <a:extLst>
                <a:ext uri="{FF2B5EF4-FFF2-40B4-BE49-F238E27FC236}">
                  <a16:creationId xmlns:a16="http://schemas.microsoft.com/office/drawing/2014/main" id="{19E3D5F0-C597-D314-542E-763302D9313F}"/>
                </a:ext>
              </a:extLst>
            </p:cNvPr>
            <p:cNvSpPr/>
            <p:nvPr/>
          </p:nvSpPr>
          <p:spPr>
            <a:xfrm>
              <a:off x="13008674" y="1082890"/>
              <a:ext cx="1090930" cy="719455"/>
            </a:xfrm>
            <a:custGeom>
              <a:avLst/>
              <a:gdLst/>
              <a:ahLst/>
              <a:cxnLst/>
              <a:rect l="l" t="t" r="r" b="b"/>
              <a:pathLst>
                <a:path w="1090930" h="719455">
                  <a:moveTo>
                    <a:pt x="1090307" y="17970"/>
                  </a:moveTo>
                  <a:lnTo>
                    <a:pt x="1088898" y="10985"/>
                  </a:lnTo>
                  <a:lnTo>
                    <a:pt x="1085049" y="5270"/>
                  </a:lnTo>
                  <a:lnTo>
                    <a:pt x="1079334" y="1409"/>
                  </a:lnTo>
                  <a:lnTo>
                    <a:pt x="1072337" y="0"/>
                  </a:lnTo>
                  <a:lnTo>
                    <a:pt x="1054366" y="0"/>
                  </a:lnTo>
                  <a:lnTo>
                    <a:pt x="1054366" y="35941"/>
                  </a:lnTo>
                  <a:lnTo>
                    <a:pt x="1054366" y="682942"/>
                  </a:lnTo>
                  <a:lnTo>
                    <a:pt x="592899" y="682942"/>
                  </a:lnTo>
                  <a:lnTo>
                    <a:pt x="581329" y="680605"/>
                  </a:lnTo>
                  <a:lnTo>
                    <a:pt x="571855" y="674217"/>
                  </a:lnTo>
                  <a:lnTo>
                    <a:pt x="565480" y="664743"/>
                  </a:lnTo>
                  <a:lnTo>
                    <a:pt x="563130" y="653173"/>
                  </a:lnTo>
                  <a:lnTo>
                    <a:pt x="563130" y="635012"/>
                  </a:lnTo>
                  <a:lnTo>
                    <a:pt x="994460" y="635012"/>
                  </a:lnTo>
                  <a:lnTo>
                    <a:pt x="1001077" y="635012"/>
                  </a:lnTo>
                  <a:lnTo>
                    <a:pt x="1006449" y="629653"/>
                  </a:lnTo>
                  <a:lnTo>
                    <a:pt x="1006449" y="35941"/>
                  </a:lnTo>
                  <a:lnTo>
                    <a:pt x="1054366" y="35941"/>
                  </a:lnTo>
                  <a:lnTo>
                    <a:pt x="1054366" y="0"/>
                  </a:lnTo>
                  <a:lnTo>
                    <a:pt x="982484" y="0"/>
                  </a:lnTo>
                  <a:lnTo>
                    <a:pt x="982484" y="35941"/>
                  </a:lnTo>
                  <a:lnTo>
                    <a:pt x="982484" y="611047"/>
                  </a:lnTo>
                  <a:lnTo>
                    <a:pt x="563130" y="611047"/>
                  </a:lnTo>
                  <a:lnTo>
                    <a:pt x="563130" y="65709"/>
                  </a:lnTo>
                  <a:lnTo>
                    <a:pt x="565480" y="54127"/>
                  </a:lnTo>
                  <a:lnTo>
                    <a:pt x="571855" y="44665"/>
                  </a:lnTo>
                  <a:lnTo>
                    <a:pt x="581329" y="38290"/>
                  </a:lnTo>
                  <a:lnTo>
                    <a:pt x="592899" y="35941"/>
                  </a:lnTo>
                  <a:lnTo>
                    <a:pt x="982484" y="35941"/>
                  </a:lnTo>
                  <a:lnTo>
                    <a:pt x="982484" y="0"/>
                  </a:lnTo>
                  <a:lnTo>
                    <a:pt x="592899" y="0"/>
                  </a:lnTo>
                  <a:lnTo>
                    <a:pt x="567347" y="5168"/>
                  </a:lnTo>
                  <a:lnTo>
                    <a:pt x="546455" y="19265"/>
                  </a:lnTo>
                  <a:lnTo>
                    <a:pt x="545160" y="21196"/>
                  </a:lnTo>
                  <a:lnTo>
                    <a:pt x="543864" y="19265"/>
                  </a:lnTo>
                  <a:lnTo>
                    <a:pt x="527189" y="8026"/>
                  </a:lnTo>
                  <a:lnTo>
                    <a:pt x="527189" y="65697"/>
                  </a:lnTo>
                  <a:lnTo>
                    <a:pt x="527189" y="611047"/>
                  </a:lnTo>
                  <a:lnTo>
                    <a:pt x="527189" y="635012"/>
                  </a:lnTo>
                  <a:lnTo>
                    <a:pt x="527189" y="653173"/>
                  </a:lnTo>
                  <a:lnTo>
                    <a:pt x="524852" y="664743"/>
                  </a:lnTo>
                  <a:lnTo>
                    <a:pt x="518464" y="674217"/>
                  </a:lnTo>
                  <a:lnTo>
                    <a:pt x="509003" y="680593"/>
                  </a:lnTo>
                  <a:lnTo>
                    <a:pt x="497420" y="682942"/>
                  </a:lnTo>
                  <a:lnTo>
                    <a:pt x="35953" y="682942"/>
                  </a:lnTo>
                  <a:lnTo>
                    <a:pt x="35953" y="35941"/>
                  </a:lnTo>
                  <a:lnTo>
                    <a:pt x="83883" y="35941"/>
                  </a:lnTo>
                  <a:lnTo>
                    <a:pt x="83883" y="629653"/>
                  </a:lnTo>
                  <a:lnTo>
                    <a:pt x="89242" y="635012"/>
                  </a:lnTo>
                  <a:lnTo>
                    <a:pt x="527189" y="635012"/>
                  </a:lnTo>
                  <a:lnTo>
                    <a:pt x="527189" y="611047"/>
                  </a:lnTo>
                  <a:lnTo>
                    <a:pt x="107848" y="611047"/>
                  </a:lnTo>
                  <a:lnTo>
                    <a:pt x="107848" y="35941"/>
                  </a:lnTo>
                  <a:lnTo>
                    <a:pt x="497420" y="35941"/>
                  </a:lnTo>
                  <a:lnTo>
                    <a:pt x="509003" y="38277"/>
                  </a:lnTo>
                  <a:lnTo>
                    <a:pt x="518464" y="44665"/>
                  </a:lnTo>
                  <a:lnTo>
                    <a:pt x="524852" y="54127"/>
                  </a:lnTo>
                  <a:lnTo>
                    <a:pt x="527189" y="65697"/>
                  </a:lnTo>
                  <a:lnTo>
                    <a:pt x="527189" y="8026"/>
                  </a:lnTo>
                  <a:lnTo>
                    <a:pt x="522973" y="5168"/>
                  </a:lnTo>
                  <a:lnTo>
                    <a:pt x="497420" y="0"/>
                  </a:lnTo>
                  <a:lnTo>
                    <a:pt x="17983" y="0"/>
                  </a:lnTo>
                  <a:lnTo>
                    <a:pt x="10998" y="1409"/>
                  </a:lnTo>
                  <a:lnTo>
                    <a:pt x="5283" y="5257"/>
                  </a:lnTo>
                  <a:lnTo>
                    <a:pt x="1422" y="10972"/>
                  </a:lnTo>
                  <a:lnTo>
                    <a:pt x="0" y="17970"/>
                  </a:lnTo>
                  <a:lnTo>
                    <a:pt x="0" y="700913"/>
                  </a:lnTo>
                  <a:lnTo>
                    <a:pt x="1422" y="707898"/>
                  </a:lnTo>
                  <a:lnTo>
                    <a:pt x="5283" y="713613"/>
                  </a:lnTo>
                  <a:lnTo>
                    <a:pt x="10998" y="717461"/>
                  </a:lnTo>
                  <a:lnTo>
                    <a:pt x="17983" y="718883"/>
                  </a:lnTo>
                  <a:lnTo>
                    <a:pt x="497420" y="718883"/>
                  </a:lnTo>
                  <a:lnTo>
                    <a:pt x="522973" y="713701"/>
                  </a:lnTo>
                  <a:lnTo>
                    <a:pt x="543864" y="699617"/>
                  </a:lnTo>
                  <a:lnTo>
                    <a:pt x="545160" y="697699"/>
                  </a:lnTo>
                  <a:lnTo>
                    <a:pt x="546455" y="699617"/>
                  </a:lnTo>
                  <a:lnTo>
                    <a:pt x="567347" y="713714"/>
                  </a:lnTo>
                  <a:lnTo>
                    <a:pt x="592899" y="718883"/>
                  </a:lnTo>
                  <a:lnTo>
                    <a:pt x="1072337" y="718883"/>
                  </a:lnTo>
                  <a:lnTo>
                    <a:pt x="1079334" y="717473"/>
                  </a:lnTo>
                  <a:lnTo>
                    <a:pt x="1085049" y="713613"/>
                  </a:lnTo>
                  <a:lnTo>
                    <a:pt x="1088898" y="707898"/>
                  </a:lnTo>
                  <a:lnTo>
                    <a:pt x="1090307" y="700900"/>
                  </a:lnTo>
                  <a:lnTo>
                    <a:pt x="1090307" y="682942"/>
                  </a:lnTo>
                  <a:lnTo>
                    <a:pt x="1090307" y="35941"/>
                  </a:lnTo>
                  <a:lnTo>
                    <a:pt x="1090307" y="17970"/>
                  </a:lnTo>
                  <a:close/>
                </a:path>
              </a:pathLst>
            </a:custGeom>
            <a:solidFill>
              <a:srgbClr val="29458A"/>
            </a:solidFill>
          </p:spPr>
          <p:txBody>
            <a:bodyPr wrap="square" lIns="0" tIns="0" rIns="0" bIns="0" rtlCol="0"/>
            <a:lstStyle/>
            <a:p>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rgbClr val="29458A"/>
                </a:solidFill>
                <a:latin typeface="Arial"/>
                <a:cs typeface="Arial"/>
              </a:defRPr>
            </a:lvl1pPr>
          </a:lstStyle>
          <a:p>
            <a:endParaRPr/>
          </a:p>
        </p:txBody>
      </p:sp>
      <p:sp>
        <p:nvSpPr>
          <p:cNvPr id="3" name="Holder 3"/>
          <p:cNvSpPr>
            <a:spLocks noGrp="1"/>
          </p:cNvSpPr>
          <p:nvPr>
            <p:ph sz="half" idx="2"/>
          </p:nvPr>
        </p:nvSpPr>
        <p:spPr>
          <a:xfrm>
            <a:off x="812800" y="2103120"/>
            <a:ext cx="7071360" cy="6035040"/>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sz="half" idx="3"/>
          </p:nvPr>
        </p:nvSpPr>
        <p:spPr>
          <a:xfrm>
            <a:off x="8267700" y="2686818"/>
            <a:ext cx="5835015" cy="5207000"/>
          </a:xfrm>
          <a:prstGeom prst="rect">
            <a:avLst/>
          </a:prstGeom>
        </p:spPr>
        <p:txBody>
          <a:bodyPr wrap="square" lIns="0" tIns="0" rIns="0" bIns="0">
            <a:spAutoFit/>
          </a:bodyPr>
          <a:lstStyle>
            <a:lvl1pPr>
              <a:defRPr sz="2000" b="1" i="0">
                <a:solidFill>
                  <a:srgbClr val="00A6CD"/>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grpSp>
        <p:nvGrpSpPr>
          <p:cNvPr id="8" name="object 2">
            <a:extLst>
              <a:ext uri="{FF2B5EF4-FFF2-40B4-BE49-F238E27FC236}">
                <a16:creationId xmlns:a16="http://schemas.microsoft.com/office/drawing/2014/main" id="{9A23645D-128F-E35D-6792-28E734F98050}"/>
              </a:ext>
            </a:extLst>
          </p:cNvPr>
          <p:cNvGrpSpPr/>
          <p:nvPr userDrawn="1"/>
        </p:nvGrpSpPr>
        <p:grpSpPr>
          <a:xfrm>
            <a:off x="276059" y="25692"/>
            <a:ext cx="15704819" cy="8855075"/>
            <a:chOff x="276059" y="25692"/>
            <a:chExt cx="15704819" cy="8855075"/>
          </a:xfrm>
        </p:grpSpPr>
        <p:sp>
          <p:nvSpPr>
            <p:cNvPr id="9" name="object 3">
              <a:extLst>
                <a:ext uri="{FF2B5EF4-FFF2-40B4-BE49-F238E27FC236}">
                  <a16:creationId xmlns:a16="http://schemas.microsoft.com/office/drawing/2014/main" id="{973B143E-EEBC-1A1F-03DD-6BA2B08AD22F}"/>
                </a:ext>
              </a:extLst>
            </p:cNvPr>
            <p:cNvSpPr/>
            <p:nvPr/>
          </p:nvSpPr>
          <p:spPr>
            <a:xfrm>
              <a:off x="13032651" y="1106855"/>
              <a:ext cx="1042669" cy="671195"/>
            </a:xfrm>
            <a:custGeom>
              <a:avLst/>
              <a:gdLst/>
              <a:ahLst/>
              <a:cxnLst/>
              <a:rect l="l" t="t" r="r" b="b"/>
              <a:pathLst>
                <a:path w="1042669" h="671194">
                  <a:moveTo>
                    <a:pt x="1042377" y="0"/>
                  </a:moveTo>
                  <a:lnTo>
                    <a:pt x="528180" y="0"/>
                  </a:lnTo>
                  <a:lnTo>
                    <a:pt x="521182" y="1409"/>
                  </a:lnTo>
                  <a:lnTo>
                    <a:pt x="514197" y="0"/>
                  </a:lnTo>
                  <a:lnTo>
                    <a:pt x="0" y="0"/>
                  </a:lnTo>
                  <a:lnTo>
                    <a:pt x="0" y="670953"/>
                  </a:lnTo>
                  <a:lnTo>
                    <a:pt x="514197" y="670953"/>
                  </a:lnTo>
                  <a:lnTo>
                    <a:pt x="521182" y="669544"/>
                  </a:lnTo>
                  <a:lnTo>
                    <a:pt x="528180" y="670953"/>
                  </a:lnTo>
                  <a:lnTo>
                    <a:pt x="1042377" y="670953"/>
                  </a:lnTo>
                  <a:lnTo>
                    <a:pt x="1042377" y="0"/>
                  </a:lnTo>
                  <a:close/>
                </a:path>
              </a:pathLst>
            </a:custGeom>
            <a:solidFill>
              <a:srgbClr val="00A6CD"/>
            </a:solidFill>
          </p:spPr>
          <p:txBody>
            <a:bodyPr wrap="square" lIns="0" tIns="0" rIns="0" bIns="0" rtlCol="0"/>
            <a:lstStyle/>
            <a:p>
              <a:endParaRPr/>
            </a:p>
          </p:txBody>
        </p:sp>
        <p:sp>
          <p:nvSpPr>
            <p:cNvPr id="10" name="object 4">
              <a:extLst>
                <a:ext uri="{FF2B5EF4-FFF2-40B4-BE49-F238E27FC236}">
                  <a16:creationId xmlns:a16="http://schemas.microsoft.com/office/drawing/2014/main" id="{288E6731-4EC1-F312-3A2B-CCAD42429B49}"/>
                </a:ext>
              </a:extLst>
            </p:cNvPr>
            <p:cNvSpPr/>
            <p:nvPr/>
          </p:nvSpPr>
          <p:spPr>
            <a:xfrm>
              <a:off x="13104546" y="1106474"/>
              <a:ext cx="443865" cy="599440"/>
            </a:xfrm>
            <a:custGeom>
              <a:avLst/>
              <a:gdLst/>
              <a:ahLst/>
              <a:cxnLst/>
              <a:rect l="l" t="t" r="r" b="b"/>
              <a:pathLst>
                <a:path w="443865" h="599439">
                  <a:moveTo>
                    <a:pt x="443306" y="8890"/>
                  </a:moveTo>
                  <a:lnTo>
                    <a:pt x="439445" y="8890"/>
                  </a:lnTo>
                  <a:lnTo>
                    <a:pt x="439445" y="0"/>
                  </a:lnTo>
                  <a:lnTo>
                    <a:pt x="0" y="0"/>
                  </a:lnTo>
                  <a:lnTo>
                    <a:pt x="0" y="8890"/>
                  </a:lnTo>
                  <a:lnTo>
                    <a:pt x="0" y="599440"/>
                  </a:lnTo>
                  <a:lnTo>
                    <a:pt x="443306" y="599440"/>
                  </a:lnTo>
                  <a:lnTo>
                    <a:pt x="443306" y="8890"/>
                  </a:lnTo>
                  <a:close/>
                </a:path>
              </a:pathLst>
            </a:custGeom>
            <a:solidFill>
              <a:srgbClr val="FFFFFF"/>
            </a:solidFill>
          </p:spPr>
          <p:txBody>
            <a:bodyPr wrap="square" lIns="0" tIns="0" rIns="0" bIns="0" rtlCol="0"/>
            <a:lstStyle/>
            <a:p>
              <a:endParaRPr/>
            </a:p>
          </p:txBody>
        </p:sp>
        <p:sp>
          <p:nvSpPr>
            <p:cNvPr id="11" name="object 5">
              <a:extLst>
                <a:ext uri="{FF2B5EF4-FFF2-40B4-BE49-F238E27FC236}">
                  <a16:creationId xmlns:a16="http://schemas.microsoft.com/office/drawing/2014/main" id="{A54454A5-0F6E-84A0-AA38-6D3640B09293}"/>
                </a:ext>
              </a:extLst>
            </p:cNvPr>
            <p:cNvSpPr/>
            <p:nvPr/>
          </p:nvSpPr>
          <p:spPr>
            <a:xfrm>
              <a:off x="13164452" y="1202702"/>
              <a:ext cx="299720" cy="146050"/>
            </a:xfrm>
            <a:custGeom>
              <a:avLst/>
              <a:gdLst/>
              <a:ahLst/>
              <a:cxnLst/>
              <a:rect l="l" t="t" r="r" b="b"/>
              <a:pathLst>
                <a:path w="299719" h="146050">
                  <a:moveTo>
                    <a:pt x="26225" y="29438"/>
                  </a:moveTo>
                  <a:lnTo>
                    <a:pt x="25323" y="26047"/>
                  </a:lnTo>
                  <a:lnTo>
                    <a:pt x="17970" y="26047"/>
                  </a:lnTo>
                  <a:lnTo>
                    <a:pt x="24828" y="30353"/>
                  </a:lnTo>
                  <a:lnTo>
                    <a:pt x="26225" y="29438"/>
                  </a:lnTo>
                  <a:close/>
                </a:path>
                <a:path w="299719" h="146050">
                  <a:moveTo>
                    <a:pt x="275564" y="127889"/>
                  </a:moveTo>
                  <a:lnTo>
                    <a:pt x="274142" y="120904"/>
                  </a:lnTo>
                  <a:lnTo>
                    <a:pt x="270294" y="115189"/>
                  </a:lnTo>
                  <a:lnTo>
                    <a:pt x="264579" y="111340"/>
                  </a:lnTo>
                  <a:lnTo>
                    <a:pt x="257594" y="109918"/>
                  </a:lnTo>
                  <a:lnTo>
                    <a:pt x="17970" y="109918"/>
                  </a:lnTo>
                  <a:lnTo>
                    <a:pt x="10972" y="111340"/>
                  </a:lnTo>
                  <a:lnTo>
                    <a:pt x="5257" y="115189"/>
                  </a:lnTo>
                  <a:lnTo>
                    <a:pt x="1409" y="120904"/>
                  </a:lnTo>
                  <a:lnTo>
                    <a:pt x="0" y="127889"/>
                  </a:lnTo>
                  <a:lnTo>
                    <a:pt x="1409" y="134886"/>
                  </a:lnTo>
                  <a:lnTo>
                    <a:pt x="5257" y="140601"/>
                  </a:lnTo>
                  <a:lnTo>
                    <a:pt x="10972" y="144449"/>
                  </a:lnTo>
                  <a:lnTo>
                    <a:pt x="17970" y="145859"/>
                  </a:lnTo>
                  <a:lnTo>
                    <a:pt x="257594" y="145859"/>
                  </a:lnTo>
                  <a:lnTo>
                    <a:pt x="264579" y="144449"/>
                  </a:lnTo>
                  <a:lnTo>
                    <a:pt x="270294" y="140601"/>
                  </a:lnTo>
                  <a:lnTo>
                    <a:pt x="274142" y="134886"/>
                  </a:lnTo>
                  <a:lnTo>
                    <a:pt x="275564" y="127889"/>
                  </a:lnTo>
                  <a:close/>
                </a:path>
                <a:path w="299719" h="146050">
                  <a:moveTo>
                    <a:pt x="299529" y="17970"/>
                  </a:moveTo>
                  <a:lnTo>
                    <a:pt x="298107" y="10985"/>
                  </a:lnTo>
                  <a:lnTo>
                    <a:pt x="294259" y="5270"/>
                  </a:lnTo>
                  <a:lnTo>
                    <a:pt x="288544" y="1409"/>
                  </a:lnTo>
                  <a:lnTo>
                    <a:pt x="281559" y="0"/>
                  </a:lnTo>
                  <a:lnTo>
                    <a:pt x="41935" y="0"/>
                  </a:lnTo>
                  <a:lnTo>
                    <a:pt x="34937" y="1409"/>
                  </a:lnTo>
                  <a:lnTo>
                    <a:pt x="29222" y="5270"/>
                  </a:lnTo>
                  <a:lnTo>
                    <a:pt x="25374" y="10985"/>
                  </a:lnTo>
                  <a:lnTo>
                    <a:pt x="23964" y="17970"/>
                  </a:lnTo>
                  <a:lnTo>
                    <a:pt x="24993" y="24815"/>
                  </a:lnTo>
                  <a:lnTo>
                    <a:pt x="25323" y="26047"/>
                  </a:lnTo>
                  <a:lnTo>
                    <a:pt x="257594" y="26047"/>
                  </a:lnTo>
                  <a:lnTo>
                    <a:pt x="278434" y="30353"/>
                  </a:lnTo>
                  <a:lnTo>
                    <a:pt x="291261" y="29438"/>
                  </a:lnTo>
                  <a:lnTo>
                    <a:pt x="297738" y="24815"/>
                  </a:lnTo>
                  <a:lnTo>
                    <a:pt x="299529" y="17970"/>
                  </a:lnTo>
                  <a:close/>
                </a:path>
              </a:pathLst>
            </a:custGeom>
            <a:solidFill>
              <a:srgbClr val="00A6CD">
                <a:alpha val="21000"/>
              </a:srgbClr>
            </a:solidFill>
          </p:spPr>
          <p:txBody>
            <a:bodyPr wrap="square" lIns="0" tIns="0" rIns="0" bIns="0" rtlCol="0"/>
            <a:lstStyle/>
            <a:p>
              <a:endParaRPr/>
            </a:p>
          </p:txBody>
        </p:sp>
        <p:sp>
          <p:nvSpPr>
            <p:cNvPr id="12" name="object 6">
              <a:extLst>
                <a:ext uri="{FF2B5EF4-FFF2-40B4-BE49-F238E27FC236}">
                  <a16:creationId xmlns:a16="http://schemas.microsoft.com/office/drawing/2014/main" id="{26F4F11B-BC42-B303-BD46-6E7CC0A5724A}"/>
                </a:ext>
              </a:extLst>
            </p:cNvPr>
            <p:cNvSpPr/>
            <p:nvPr/>
          </p:nvSpPr>
          <p:spPr>
            <a:xfrm>
              <a:off x="13567918" y="1117206"/>
              <a:ext cx="425450" cy="591185"/>
            </a:xfrm>
            <a:custGeom>
              <a:avLst/>
              <a:gdLst/>
              <a:ahLst/>
              <a:cxnLst/>
              <a:rect l="l" t="t" r="r" b="b"/>
              <a:pathLst>
                <a:path w="425450" h="591185">
                  <a:moveTo>
                    <a:pt x="424865" y="0"/>
                  </a:moveTo>
                  <a:lnTo>
                    <a:pt x="0" y="0"/>
                  </a:lnTo>
                  <a:lnTo>
                    <a:pt x="0" y="590829"/>
                  </a:lnTo>
                  <a:lnTo>
                    <a:pt x="424865" y="590829"/>
                  </a:lnTo>
                  <a:lnTo>
                    <a:pt x="424865" y="0"/>
                  </a:lnTo>
                  <a:close/>
                </a:path>
              </a:pathLst>
            </a:custGeom>
            <a:solidFill>
              <a:srgbClr val="FFFFFF"/>
            </a:solidFill>
          </p:spPr>
          <p:txBody>
            <a:bodyPr wrap="square" lIns="0" tIns="0" rIns="0" bIns="0" rtlCol="0"/>
            <a:lstStyle/>
            <a:p>
              <a:endParaRPr/>
            </a:p>
          </p:txBody>
        </p:sp>
        <p:sp>
          <p:nvSpPr>
            <p:cNvPr id="13" name="object 7">
              <a:extLst>
                <a:ext uri="{FF2B5EF4-FFF2-40B4-BE49-F238E27FC236}">
                  <a16:creationId xmlns:a16="http://schemas.microsoft.com/office/drawing/2014/main" id="{6B24376F-FF53-6BFF-BB08-732806180441}"/>
                </a:ext>
              </a:extLst>
            </p:cNvPr>
            <p:cNvSpPr/>
            <p:nvPr/>
          </p:nvSpPr>
          <p:spPr>
            <a:xfrm>
              <a:off x="13164452" y="1202702"/>
              <a:ext cx="755015" cy="386080"/>
            </a:xfrm>
            <a:custGeom>
              <a:avLst/>
              <a:gdLst/>
              <a:ahLst/>
              <a:cxnLst/>
              <a:rect l="l" t="t" r="r" b="b"/>
              <a:pathLst>
                <a:path w="755015" h="386080">
                  <a:moveTo>
                    <a:pt x="26225" y="269062"/>
                  </a:moveTo>
                  <a:lnTo>
                    <a:pt x="25323" y="265671"/>
                  </a:lnTo>
                  <a:lnTo>
                    <a:pt x="17970" y="265671"/>
                  </a:lnTo>
                  <a:lnTo>
                    <a:pt x="24828" y="269976"/>
                  </a:lnTo>
                  <a:lnTo>
                    <a:pt x="26225" y="269062"/>
                  </a:lnTo>
                  <a:close/>
                </a:path>
                <a:path w="755015" h="386080">
                  <a:moveTo>
                    <a:pt x="179717" y="257594"/>
                  </a:moveTo>
                  <a:lnTo>
                    <a:pt x="178295" y="250609"/>
                  </a:lnTo>
                  <a:lnTo>
                    <a:pt x="174447" y="244894"/>
                  </a:lnTo>
                  <a:lnTo>
                    <a:pt x="168732" y="241046"/>
                  </a:lnTo>
                  <a:lnTo>
                    <a:pt x="161747" y="239623"/>
                  </a:lnTo>
                  <a:lnTo>
                    <a:pt x="41935" y="239623"/>
                  </a:lnTo>
                  <a:lnTo>
                    <a:pt x="34937" y="241046"/>
                  </a:lnTo>
                  <a:lnTo>
                    <a:pt x="29222" y="244894"/>
                  </a:lnTo>
                  <a:lnTo>
                    <a:pt x="25374" y="250609"/>
                  </a:lnTo>
                  <a:lnTo>
                    <a:pt x="23964" y="257594"/>
                  </a:lnTo>
                  <a:lnTo>
                    <a:pt x="24993" y="264439"/>
                  </a:lnTo>
                  <a:lnTo>
                    <a:pt x="25323" y="265671"/>
                  </a:lnTo>
                  <a:lnTo>
                    <a:pt x="137782" y="265671"/>
                  </a:lnTo>
                  <a:lnTo>
                    <a:pt x="158623" y="269976"/>
                  </a:lnTo>
                  <a:lnTo>
                    <a:pt x="171450" y="269062"/>
                  </a:lnTo>
                  <a:lnTo>
                    <a:pt x="177927" y="264439"/>
                  </a:lnTo>
                  <a:lnTo>
                    <a:pt x="179717" y="257594"/>
                  </a:lnTo>
                  <a:close/>
                </a:path>
                <a:path w="755015" h="386080">
                  <a:moveTo>
                    <a:pt x="275564" y="367525"/>
                  </a:moveTo>
                  <a:lnTo>
                    <a:pt x="274142" y="360527"/>
                  </a:lnTo>
                  <a:lnTo>
                    <a:pt x="270294" y="354812"/>
                  </a:lnTo>
                  <a:lnTo>
                    <a:pt x="264579" y="350964"/>
                  </a:lnTo>
                  <a:lnTo>
                    <a:pt x="257594" y="349554"/>
                  </a:lnTo>
                  <a:lnTo>
                    <a:pt x="17970" y="349554"/>
                  </a:lnTo>
                  <a:lnTo>
                    <a:pt x="10972" y="350964"/>
                  </a:lnTo>
                  <a:lnTo>
                    <a:pt x="5257" y="354812"/>
                  </a:lnTo>
                  <a:lnTo>
                    <a:pt x="1409" y="360527"/>
                  </a:lnTo>
                  <a:lnTo>
                    <a:pt x="0" y="367525"/>
                  </a:lnTo>
                  <a:lnTo>
                    <a:pt x="1409" y="374510"/>
                  </a:lnTo>
                  <a:lnTo>
                    <a:pt x="5257" y="380225"/>
                  </a:lnTo>
                  <a:lnTo>
                    <a:pt x="10972" y="384073"/>
                  </a:lnTo>
                  <a:lnTo>
                    <a:pt x="17970" y="385495"/>
                  </a:lnTo>
                  <a:lnTo>
                    <a:pt x="257594" y="385495"/>
                  </a:lnTo>
                  <a:lnTo>
                    <a:pt x="264579" y="384073"/>
                  </a:lnTo>
                  <a:lnTo>
                    <a:pt x="270294" y="380225"/>
                  </a:lnTo>
                  <a:lnTo>
                    <a:pt x="274142" y="374510"/>
                  </a:lnTo>
                  <a:lnTo>
                    <a:pt x="275564" y="367525"/>
                  </a:lnTo>
                  <a:close/>
                </a:path>
                <a:path w="755015" h="386080">
                  <a:moveTo>
                    <a:pt x="563105" y="137706"/>
                  </a:moveTo>
                  <a:lnTo>
                    <a:pt x="561695" y="130797"/>
                  </a:lnTo>
                  <a:lnTo>
                    <a:pt x="557847" y="125082"/>
                  </a:lnTo>
                  <a:lnTo>
                    <a:pt x="552132" y="121234"/>
                  </a:lnTo>
                  <a:lnTo>
                    <a:pt x="545160" y="119824"/>
                  </a:lnTo>
                  <a:lnTo>
                    <a:pt x="497205" y="119824"/>
                  </a:lnTo>
                  <a:lnTo>
                    <a:pt x="479247" y="147701"/>
                  </a:lnTo>
                  <a:lnTo>
                    <a:pt x="478510" y="149199"/>
                  </a:lnTo>
                  <a:lnTo>
                    <a:pt x="478510" y="155752"/>
                  </a:lnTo>
                  <a:lnTo>
                    <a:pt x="545147" y="155752"/>
                  </a:lnTo>
                  <a:lnTo>
                    <a:pt x="552132" y="154343"/>
                  </a:lnTo>
                  <a:lnTo>
                    <a:pt x="557847" y="150495"/>
                  </a:lnTo>
                  <a:lnTo>
                    <a:pt x="561695" y="144780"/>
                  </a:lnTo>
                  <a:lnTo>
                    <a:pt x="563105" y="137858"/>
                  </a:lnTo>
                  <a:lnTo>
                    <a:pt x="563105" y="137706"/>
                  </a:lnTo>
                  <a:close/>
                </a:path>
                <a:path w="755015" h="386080">
                  <a:moveTo>
                    <a:pt x="730859" y="367525"/>
                  </a:moveTo>
                  <a:lnTo>
                    <a:pt x="729437" y="360527"/>
                  </a:lnTo>
                  <a:lnTo>
                    <a:pt x="725589" y="354812"/>
                  </a:lnTo>
                  <a:lnTo>
                    <a:pt x="719874" y="350964"/>
                  </a:lnTo>
                  <a:lnTo>
                    <a:pt x="712889" y="349554"/>
                  </a:lnTo>
                  <a:lnTo>
                    <a:pt x="473265" y="349554"/>
                  </a:lnTo>
                  <a:lnTo>
                    <a:pt x="466267" y="350964"/>
                  </a:lnTo>
                  <a:lnTo>
                    <a:pt x="460552" y="354812"/>
                  </a:lnTo>
                  <a:lnTo>
                    <a:pt x="456704" y="360527"/>
                  </a:lnTo>
                  <a:lnTo>
                    <a:pt x="455295" y="367525"/>
                  </a:lnTo>
                  <a:lnTo>
                    <a:pt x="456704" y="374510"/>
                  </a:lnTo>
                  <a:lnTo>
                    <a:pt x="460552" y="380225"/>
                  </a:lnTo>
                  <a:lnTo>
                    <a:pt x="466267" y="384073"/>
                  </a:lnTo>
                  <a:lnTo>
                    <a:pt x="473265" y="385495"/>
                  </a:lnTo>
                  <a:lnTo>
                    <a:pt x="712889" y="385495"/>
                  </a:lnTo>
                  <a:lnTo>
                    <a:pt x="719874" y="384073"/>
                  </a:lnTo>
                  <a:lnTo>
                    <a:pt x="725589" y="380225"/>
                  </a:lnTo>
                  <a:lnTo>
                    <a:pt x="729437" y="374510"/>
                  </a:lnTo>
                  <a:lnTo>
                    <a:pt x="730859" y="367525"/>
                  </a:lnTo>
                  <a:close/>
                </a:path>
                <a:path w="755015" h="386080">
                  <a:moveTo>
                    <a:pt x="754811" y="257594"/>
                  </a:moveTo>
                  <a:lnTo>
                    <a:pt x="753402" y="250609"/>
                  </a:lnTo>
                  <a:lnTo>
                    <a:pt x="749541" y="244894"/>
                  </a:lnTo>
                  <a:lnTo>
                    <a:pt x="743839" y="241046"/>
                  </a:lnTo>
                  <a:lnTo>
                    <a:pt x="736841" y="239623"/>
                  </a:lnTo>
                  <a:lnTo>
                    <a:pt x="497217" y="239623"/>
                  </a:lnTo>
                  <a:lnTo>
                    <a:pt x="490220" y="241046"/>
                  </a:lnTo>
                  <a:lnTo>
                    <a:pt x="484517" y="244894"/>
                  </a:lnTo>
                  <a:lnTo>
                    <a:pt x="480656" y="250609"/>
                  </a:lnTo>
                  <a:lnTo>
                    <a:pt x="479247" y="257594"/>
                  </a:lnTo>
                  <a:lnTo>
                    <a:pt x="479247" y="267512"/>
                  </a:lnTo>
                  <a:lnTo>
                    <a:pt x="487299" y="275564"/>
                  </a:lnTo>
                  <a:lnTo>
                    <a:pt x="724865" y="275564"/>
                  </a:lnTo>
                  <a:lnTo>
                    <a:pt x="738784" y="274154"/>
                  </a:lnTo>
                  <a:lnTo>
                    <a:pt x="748055" y="270306"/>
                  </a:lnTo>
                  <a:lnTo>
                    <a:pt x="753211" y="264591"/>
                  </a:lnTo>
                  <a:lnTo>
                    <a:pt x="754811" y="257594"/>
                  </a:lnTo>
                  <a:close/>
                </a:path>
                <a:path w="755015" h="386080">
                  <a:moveTo>
                    <a:pt x="754811" y="137782"/>
                  </a:moveTo>
                  <a:lnTo>
                    <a:pt x="753402" y="130797"/>
                  </a:lnTo>
                  <a:lnTo>
                    <a:pt x="749541" y="125082"/>
                  </a:lnTo>
                  <a:lnTo>
                    <a:pt x="743839" y="121234"/>
                  </a:lnTo>
                  <a:lnTo>
                    <a:pt x="736841" y="119811"/>
                  </a:lnTo>
                  <a:lnTo>
                    <a:pt x="640994" y="119811"/>
                  </a:lnTo>
                  <a:lnTo>
                    <a:pt x="633996" y="121234"/>
                  </a:lnTo>
                  <a:lnTo>
                    <a:pt x="628294" y="125082"/>
                  </a:lnTo>
                  <a:lnTo>
                    <a:pt x="624433" y="130797"/>
                  </a:lnTo>
                  <a:lnTo>
                    <a:pt x="623023" y="137782"/>
                  </a:lnTo>
                  <a:lnTo>
                    <a:pt x="623023" y="147701"/>
                  </a:lnTo>
                  <a:lnTo>
                    <a:pt x="631075" y="155752"/>
                  </a:lnTo>
                  <a:lnTo>
                    <a:pt x="724865" y="155752"/>
                  </a:lnTo>
                  <a:lnTo>
                    <a:pt x="738784" y="154343"/>
                  </a:lnTo>
                  <a:lnTo>
                    <a:pt x="748055" y="150495"/>
                  </a:lnTo>
                  <a:lnTo>
                    <a:pt x="753211" y="144780"/>
                  </a:lnTo>
                  <a:lnTo>
                    <a:pt x="754811" y="137782"/>
                  </a:lnTo>
                  <a:close/>
                </a:path>
                <a:path w="755015" h="386080">
                  <a:moveTo>
                    <a:pt x="754811" y="17970"/>
                  </a:moveTo>
                  <a:lnTo>
                    <a:pt x="753402" y="10985"/>
                  </a:lnTo>
                  <a:lnTo>
                    <a:pt x="749554" y="5270"/>
                  </a:lnTo>
                  <a:lnTo>
                    <a:pt x="743839" y="1409"/>
                  </a:lnTo>
                  <a:lnTo>
                    <a:pt x="736841" y="0"/>
                  </a:lnTo>
                  <a:lnTo>
                    <a:pt x="497217" y="0"/>
                  </a:lnTo>
                  <a:lnTo>
                    <a:pt x="490232" y="1409"/>
                  </a:lnTo>
                  <a:lnTo>
                    <a:pt x="484517" y="5270"/>
                  </a:lnTo>
                  <a:lnTo>
                    <a:pt x="480669" y="10985"/>
                  </a:lnTo>
                  <a:lnTo>
                    <a:pt x="479247" y="17970"/>
                  </a:lnTo>
                  <a:lnTo>
                    <a:pt x="480669" y="24968"/>
                  </a:lnTo>
                  <a:lnTo>
                    <a:pt x="484517" y="30683"/>
                  </a:lnTo>
                  <a:lnTo>
                    <a:pt x="490232" y="34531"/>
                  </a:lnTo>
                  <a:lnTo>
                    <a:pt x="497217" y="35941"/>
                  </a:lnTo>
                  <a:lnTo>
                    <a:pt x="736841" y="35941"/>
                  </a:lnTo>
                  <a:lnTo>
                    <a:pt x="743839" y="34531"/>
                  </a:lnTo>
                  <a:lnTo>
                    <a:pt x="749554" y="30683"/>
                  </a:lnTo>
                  <a:lnTo>
                    <a:pt x="753402" y="24968"/>
                  </a:lnTo>
                  <a:lnTo>
                    <a:pt x="754811" y="17970"/>
                  </a:lnTo>
                  <a:close/>
                </a:path>
              </a:pathLst>
            </a:custGeom>
            <a:solidFill>
              <a:srgbClr val="00A6CD">
                <a:alpha val="21000"/>
              </a:srgbClr>
            </a:solidFill>
          </p:spPr>
          <p:txBody>
            <a:bodyPr wrap="square" lIns="0" tIns="0" rIns="0" bIns="0" rtlCol="0"/>
            <a:lstStyle/>
            <a:p>
              <a:endParaRPr/>
            </a:p>
          </p:txBody>
        </p:sp>
        <p:sp>
          <p:nvSpPr>
            <p:cNvPr id="14" name="object 8">
              <a:extLst>
                <a:ext uri="{FF2B5EF4-FFF2-40B4-BE49-F238E27FC236}">
                  <a16:creationId xmlns:a16="http://schemas.microsoft.com/office/drawing/2014/main" id="{2CD8EEBE-B10B-E802-414C-290A730F5AAC}"/>
                </a:ext>
              </a:extLst>
            </p:cNvPr>
            <p:cNvSpPr/>
            <p:nvPr/>
          </p:nvSpPr>
          <p:spPr>
            <a:xfrm>
              <a:off x="13008674" y="1082890"/>
              <a:ext cx="1090930" cy="719455"/>
            </a:xfrm>
            <a:custGeom>
              <a:avLst/>
              <a:gdLst/>
              <a:ahLst/>
              <a:cxnLst/>
              <a:rect l="l" t="t" r="r" b="b"/>
              <a:pathLst>
                <a:path w="1090930" h="719455">
                  <a:moveTo>
                    <a:pt x="1090307" y="17970"/>
                  </a:moveTo>
                  <a:lnTo>
                    <a:pt x="1088898" y="10985"/>
                  </a:lnTo>
                  <a:lnTo>
                    <a:pt x="1085049" y="5270"/>
                  </a:lnTo>
                  <a:lnTo>
                    <a:pt x="1079334" y="1409"/>
                  </a:lnTo>
                  <a:lnTo>
                    <a:pt x="1072337" y="0"/>
                  </a:lnTo>
                  <a:lnTo>
                    <a:pt x="1054366" y="0"/>
                  </a:lnTo>
                  <a:lnTo>
                    <a:pt x="1054366" y="35941"/>
                  </a:lnTo>
                  <a:lnTo>
                    <a:pt x="1054366" y="682942"/>
                  </a:lnTo>
                  <a:lnTo>
                    <a:pt x="592899" y="682942"/>
                  </a:lnTo>
                  <a:lnTo>
                    <a:pt x="581329" y="680605"/>
                  </a:lnTo>
                  <a:lnTo>
                    <a:pt x="571855" y="674217"/>
                  </a:lnTo>
                  <a:lnTo>
                    <a:pt x="565480" y="664743"/>
                  </a:lnTo>
                  <a:lnTo>
                    <a:pt x="563130" y="653173"/>
                  </a:lnTo>
                  <a:lnTo>
                    <a:pt x="563130" y="635012"/>
                  </a:lnTo>
                  <a:lnTo>
                    <a:pt x="994460" y="635012"/>
                  </a:lnTo>
                  <a:lnTo>
                    <a:pt x="1001077" y="635012"/>
                  </a:lnTo>
                  <a:lnTo>
                    <a:pt x="1006449" y="629653"/>
                  </a:lnTo>
                  <a:lnTo>
                    <a:pt x="1006449" y="35941"/>
                  </a:lnTo>
                  <a:lnTo>
                    <a:pt x="1054366" y="35941"/>
                  </a:lnTo>
                  <a:lnTo>
                    <a:pt x="1054366" y="0"/>
                  </a:lnTo>
                  <a:lnTo>
                    <a:pt x="982484" y="0"/>
                  </a:lnTo>
                  <a:lnTo>
                    <a:pt x="982484" y="35941"/>
                  </a:lnTo>
                  <a:lnTo>
                    <a:pt x="982484" y="611047"/>
                  </a:lnTo>
                  <a:lnTo>
                    <a:pt x="563130" y="611047"/>
                  </a:lnTo>
                  <a:lnTo>
                    <a:pt x="563130" y="65709"/>
                  </a:lnTo>
                  <a:lnTo>
                    <a:pt x="565480" y="54127"/>
                  </a:lnTo>
                  <a:lnTo>
                    <a:pt x="571855" y="44665"/>
                  </a:lnTo>
                  <a:lnTo>
                    <a:pt x="581329" y="38290"/>
                  </a:lnTo>
                  <a:lnTo>
                    <a:pt x="592899" y="35941"/>
                  </a:lnTo>
                  <a:lnTo>
                    <a:pt x="982484" y="35941"/>
                  </a:lnTo>
                  <a:lnTo>
                    <a:pt x="982484" y="0"/>
                  </a:lnTo>
                  <a:lnTo>
                    <a:pt x="592899" y="0"/>
                  </a:lnTo>
                  <a:lnTo>
                    <a:pt x="567347" y="5168"/>
                  </a:lnTo>
                  <a:lnTo>
                    <a:pt x="546455" y="19265"/>
                  </a:lnTo>
                  <a:lnTo>
                    <a:pt x="545160" y="21196"/>
                  </a:lnTo>
                  <a:lnTo>
                    <a:pt x="543864" y="19265"/>
                  </a:lnTo>
                  <a:lnTo>
                    <a:pt x="527189" y="8026"/>
                  </a:lnTo>
                  <a:lnTo>
                    <a:pt x="527189" y="65697"/>
                  </a:lnTo>
                  <a:lnTo>
                    <a:pt x="527189" y="611047"/>
                  </a:lnTo>
                  <a:lnTo>
                    <a:pt x="527189" y="635012"/>
                  </a:lnTo>
                  <a:lnTo>
                    <a:pt x="527189" y="653173"/>
                  </a:lnTo>
                  <a:lnTo>
                    <a:pt x="524852" y="664743"/>
                  </a:lnTo>
                  <a:lnTo>
                    <a:pt x="518464" y="674217"/>
                  </a:lnTo>
                  <a:lnTo>
                    <a:pt x="509003" y="680593"/>
                  </a:lnTo>
                  <a:lnTo>
                    <a:pt x="497420" y="682942"/>
                  </a:lnTo>
                  <a:lnTo>
                    <a:pt x="35953" y="682942"/>
                  </a:lnTo>
                  <a:lnTo>
                    <a:pt x="35953" y="35941"/>
                  </a:lnTo>
                  <a:lnTo>
                    <a:pt x="83883" y="35941"/>
                  </a:lnTo>
                  <a:lnTo>
                    <a:pt x="83883" y="629653"/>
                  </a:lnTo>
                  <a:lnTo>
                    <a:pt x="89242" y="635012"/>
                  </a:lnTo>
                  <a:lnTo>
                    <a:pt x="527189" y="635012"/>
                  </a:lnTo>
                  <a:lnTo>
                    <a:pt x="527189" y="611047"/>
                  </a:lnTo>
                  <a:lnTo>
                    <a:pt x="107848" y="611047"/>
                  </a:lnTo>
                  <a:lnTo>
                    <a:pt x="107848" y="35941"/>
                  </a:lnTo>
                  <a:lnTo>
                    <a:pt x="497420" y="35941"/>
                  </a:lnTo>
                  <a:lnTo>
                    <a:pt x="509003" y="38277"/>
                  </a:lnTo>
                  <a:lnTo>
                    <a:pt x="518464" y="44665"/>
                  </a:lnTo>
                  <a:lnTo>
                    <a:pt x="524852" y="54127"/>
                  </a:lnTo>
                  <a:lnTo>
                    <a:pt x="527189" y="65697"/>
                  </a:lnTo>
                  <a:lnTo>
                    <a:pt x="527189" y="8026"/>
                  </a:lnTo>
                  <a:lnTo>
                    <a:pt x="522973" y="5168"/>
                  </a:lnTo>
                  <a:lnTo>
                    <a:pt x="497420" y="0"/>
                  </a:lnTo>
                  <a:lnTo>
                    <a:pt x="17983" y="0"/>
                  </a:lnTo>
                  <a:lnTo>
                    <a:pt x="10998" y="1409"/>
                  </a:lnTo>
                  <a:lnTo>
                    <a:pt x="5283" y="5257"/>
                  </a:lnTo>
                  <a:lnTo>
                    <a:pt x="1422" y="10972"/>
                  </a:lnTo>
                  <a:lnTo>
                    <a:pt x="0" y="17970"/>
                  </a:lnTo>
                  <a:lnTo>
                    <a:pt x="0" y="700913"/>
                  </a:lnTo>
                  <a:lnTo>
                    <a:pt x="1422" y="707898"/>
                  </a:lnTo>
                  <a:lnTo>
                    <a:pt x="5283" y="713613"/>
                  </a:lnTo>
                  <a:lnTo>
                    <a:pt x="10998" y="717461"/>
                  </a:lnTo>
                  <a:lnTo>
                    <a:pt x="17983" y="718883"/>
                  </a:lnTo>
                  <a:lnTo>
                    <a:pt x="497420" y="718883"/>
                  </a:lnTo>
                  <a:lnTo>
                    <a:pt x="522973" y="713701"/>
                  </a:lnTo>
                  <a:lnTo>
                    <a:pt x="543864" y="699617"/>
                  </a:lnTo>
                  <a:lnTo>
                    <a:pt x="545160" y="697699"/>
                  </a:lnTo>
                  <a:lnTo>
                    <a:pt x="546455" y="699617"/>
                  </a:lnTo>
                  <a:lnTo>
                    <a:pt x="567347" y="713714"/>
                  </a:lnTo>
                  <a:lnTo>
                    <a:pt x="592899" y="718883"/>
                  </a:lnTo>
                  <a:lnTo>
                    <a:pt x="1072337" y="718883"/>
                  </a:lnTo>
                  <a:lnTo>
                    <a:pt x="1079334" y="717473"/>
                  </a:lnTo>
                  <a:lnTo>
                    <a:pt x="1085049" y="713613"/>
                  </a:lnTo>
                  <a:lnTo>
                    <a:pt x="1088898" y="707898"/>
                  </a:lnTo>
                  <a:lnTo>
                    <a:pt x="1090307" y="700900"/>
                  </a:lnTo>
                  <a:lnTo>
                    <a:pt x="1090307" y="682942"/>
                  </a:lnTo>
                  <a:lnTo>
                    <a:pt x="1090307" y="35941"/>
                  </a:lnTo>
                  <a:lnTo>
                    <a:pt x="1090307" y="17970"/>
                  </a:lnTo>
                  <a:close/>
                </a:path>
              </a:pathLst>
            </a:custGeom>
            <a:solidFill>
              <a:srgbClr val="29458A"/>
            </a:solidFill>
          </p:spPr>
          <p:txBody>
            <a:bodyPr wrap="square" lIns="0" tIns="0" rIns="0" bIns="0" rtlCol="0"/>
            <a:lstStyle/>
            <a:p>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rgbClr val="29458A"/>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png"/><Relationship Id="rId3" Type="http://schemas.openxmlformats.org/officeDocument/2006/relationships/slideLayout" Target="../slideLayouts/slideLayout3.xm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 Id="rId1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userDrawn="1"/>
        </p:nvPicPr>
        <p:blipFill>
          <a:blip r:embed="rId7" cstate="print"/>
          <a:stretch>
            <a:fillRect/>
          </a:stretch>
        </p:blipFill>
        <p:spPr>
          <a:xfrm>
            <a:off x="0" y="0"/>
            <a:ext cx="16256000" cy="9144000"/>
          </a:xfrm>
          <a:prstGeom prst="rect">
            <a:avLst/>
          </a:prstGeom>
          <a:ln>
            <a:noFill/>
          </a:ln>
        </p:spPr>
      </p:pic>
      <p:sp>
        <p:nvSpPr>
          <p:cNvPr id="17" name="bg object 17"/>
          <p:cNvSpPr/>
          <p:nvPr/>
        </p:nvSpPr>
        <p:spPr>
          <a:xfrm>
            <a:off x="434917" y="1608207"/>
            <a:ext cx="15384780" cy="502920"/>
          </a:xfrm>
          <a:custGeom>
            <a:avLst/>
            <a:gdLst/>
            <a:ahLst/>
            <a:cxnLst/>
            <a:rect l="l" t="t" r="r" b="b"/>
            <a:pathLst>
              <a:path w="15384780" h="502919">
                <a:moveTo>
                  <a:pt x="15234742" y="0"/>
                </a:moveTo>
                <a:lnTo>
                  <a:pt x="149631" y="0"/>
                </a:lnTo>
                <a:lnTo>
                  <a:pt x="134937" y="689"/>
                </a:lnTo>
                <a:lnTo>
                  <a:pt x="92316" y="11328"/>
                </a:lnTo>
                <a:lnTo>
                  <a:pt x="54629" y="33952"/>
                </a:lnTo>
                <a:lnTo>
                  <a:pt x="25109" y="66633"/>
                </a:lnTo>
                <a:lnTo>
                  <a:pt x="6365" y="106519"/>
                </a:lnTo>
                <a:lnTo>
                  <a:pt x="0" y="150126"/>
                </a:lnTo>
                <a:lnTo>
                  <a:pt x="0" y="502818"/>
                </a:lnTo>
                <a:lnTo>
                  <a:pt x="15384360" y="502818"/>
                </a:lnTo>
                <a:lnTo>
                  <a:pt x="15384360" y="150126"/>
                </a:lnTo>
                <a:lnTo>
                  <a:pt x="15378013" y="106519"/>
                </a:lnTo>
                <a:lnTo>
                  <a:pt x="15359260" y="66633"/>
                </a:lnTo>
                <a:lnTo>
                  <a:pt x="15329749" y="33952"/>
                </a:lnTo>
                <a:lnTo>
                  <a:pt x="15292057" y="11328"/>
                </a:lnTo>
                <a:lnTo>
                  <a:pt x="15249434" y="689"/>
                </a:lnTo>
                <a:lnTo>
                  <a:pt x="15234742" y="0"/>
                </a:lnTo>
                <a:close/>
              </a:path>
            </a:pathLst>
          </a:custGeom>
          <a:solidFill>
            <a:srgbClr val="FFCE2D"/>
          </a:solidFill>
        </p:spPr>
        <p:txBody>
          <a:bodyPr wrap="square" lIns="0" tIns="0" rIns="0" bIns="0" rtlCol="0"/>
          <a:lstStyle/>
          <a:p>
            <a:endParaRPr/>
          </a:p>
        </p:txBody>
      </p:sp>
      <p:sp>
        <p:nvSpPr>
          <p:cNvPr id="18" name="bg object 18"/>
          <p:cNvSpPr/>
          <p:nvPr/>
        </p:nvSpPr>
        <p:spPr>
          <a:xfrm>
            <a:off x="14598840" y="1723084"/>
            <a:ext cx="685165" cy="271780"/>
          </a:xfrm>
          <a:custGeom>
            <a:avLst/>
            <a:gdLst/>
            <a:ahLst/>
            <a:cxnLst/>
            <a:rect l="l" t="t" r="r" b="b"/>
            <a:pathLst>
              <a:path w="685165" h="271780">
                <a:moveTo>
                  <a:pt x="270408" y="236982"/>
                </a:moveTo>
                <a:lnTo>
                  <a:pt x="267563" y="230085"/>
                </a:lnTo>
                <a:lnTo>
                  <a:pt x="257416" y="219913"/>
                </a:lnTo>
                <a:lnTo>
                  <a:pt x="250545" y="217043"/>
                </a:lnTo>
                <a:lnTo>
                  <a:pt x="19875" y="217043"/>
                </a:lnTo>
                <a:lnTo>
                  <a:pt x="13004" y="219913"/>
                </a:lnTo>
                <a:lnTo>
                  <a:pt x="2857" y="230085"/>
                </a:lnTo>
                <a:lnTo>
                  <a:pt x="0" y="236982"/>
                </a:lnTo>
                <a:lnTo>
                  <a:pt x="0" y="251371"/>
                </a:lnTo>
                <a:lnTo>
                  <a:pt x="2857" y="258279"/>
                </a:lnTo>
                <a:lnTo>
                  <a:pt x="13004" y="268452"/>
                </a:lnTo>
                <a:lnTo>
                  <a:pt x="19875" y="271310"/>
                </a:lnTo>
                <a:lnTo>
                  <a:pt x="243370" y="271310"/>
                </a:lnTo>
                <a:lnTo>
                  <a:pt x="250545" y="271310"/>
                </a:lnTo>
                <a:lnTo>
                  <a:pt x="257416" y="268452"/>
                </a:lnTo>
                <a:lnTo>
                  <a:pt x="267563" y="258279"/>
                </a:lnTo>
                <a:lnTo>
                  <a:pt x="270408" y="251371"/>
                </a:lnTo>
                <a:lnTo>
                  <a:pt x="270408" y="236982"/>
                </a:lnTo>
                <a:close/>
              </a:path>
              <a:path w="685165" h="271780">
                <a:moveTo>
                  <a:pt x="685038" y="81394"/>
                </a:moveTo>
                <a:lnTo>
                  <a:pt x="683450" y="65455"/>
                </a:lnTo>
                <a:lnTo>
                  <a:pt x="680046" y="54267"/>
                </a:lnTo>
                <a:lnTo>
                  <a:pt x="678840" y="50266"/>
                </a:lnTo>
                <a:lnTo>
                  <a:pt x="648893" y="13716"/>
                </a:lnTo>
                <a:lnTo>
                  <a:pt x="630948" y="5016"/>
                </a:lnTo>
                <a:lnTo>
                  <a:pt x="630948" y="74206"/>
                </a:lnTo>
                <a:lnTo>
                  <a:pt x="630948" y="197116"/>
                </a:lnTo>
                <a:lnTo>
                  <a:pt x="628103" y="204012"/>
                </a:lnTo>
                <a:lnTo>
                  <a:pt x="617956" y="214198"/>
                </a:lnTo>
                <a:lnTo>
                  <a:pt x="611085" y="217043"/>
                </a:lnTo>
                <a:lnTo>
                  <a:pt x="488569" y="217043"/>
                </a:lnTo>
                <a:lnTo>
                  <a:pt x="481711" y="214198"/>
                </a:lnTo>
                <a:lnTo>
                  <a:pt x="471551" y="204012"/>
                </a:lnTo>
                <a:lnTo>
                  <a:pt x="468706" y="197116"/>
                </a:lnTo>
                <a:lnTo>
                  <a:pt x="468706" y="74206"/>
                </a:lnTo>
                <a:lnTo>
                  <a:pt x="471551" y="67297"/>
                </a:lnTo>
                <a:lnTo>
                  <a:pt x="481711" y="57124"/>
                </a:lnTo>
                <a:lnTo>
                  <a:pt x="488569" y="54267"/>
                </a:lnTo>
                <a:lnTo>
                  <a:pt x="611085" y="54267"/>
                </a:lnTo>
                <a:lnTo>
                  <a:pt x="617956" y="57124"/>
                </a:lnTo>
                <a:lnTo>
                  <a:pt x="628103" y="67297"/>
                </a:lnTo>
                <a:lnTo>
                  <a:pt x="630948" y="74206"/>
                </a:lnTo>
                <a:lnTo>
                  <a:pt x="630948" y="5016"/>
                </a:lnTo>
                <a:lnTo>
                  <a:pt x="619798" y="1600"/>
                </a:lnTo>
                <a:lnTo>
                  <a:pt x="603910" y="0"/>
                </a:lnTo>
                <a:lnTo>
                  <a:pt x="495744" y="0"/>
                </a:lnTo>
                <a:lnTo>
                  <a:pt x="450761" y="13716"/>
                </a:lnTo>
                <a:lnTo>
                  <a:pt x="420814" y="50266"/>
                </a:lnTo>
                <a:lnTo>
                  <a:pt x="414629" y="81394"/>
                </a:lnTo>
                <a:lnTo>
                  <a:pt x="414629" y="189915"/>
                </a:lnTo>
                <a:lnTo>
                  <a:pt x="428282" y="235051"/>
                </a:lnTo>
                <a:lnTo>
                  <a:pt x="464718" y="265087"/>
                </a:lnTo>
                <a:lnTo>
                  <a:pt x="495744" y="271310"/>
                </a:lnTo>
                <a:lnTo>
                  <a:pt x="603910" y="271310"/>
                </a:lnTo>
                <a:lnTo>
                  <a:pt x="648893" y="257606"/>
                </a:lnTo>
                <a:lnTo>
                  <a:pt x="678840" y="221056"/>
                </a:lnTo>
                <a:lnTo>
                  <a:pt x="680046" y="217043"/>
                </a:lnTo>
                <a:lnTo>
                  <a:pt x="683450" y="205867"/>
                </a:lnTo>
                <a:lnTo>
                  <a:pt x="685038" y="189915"/>
                </a:lnTo>
                <a:lnTo>
                  <a:pt x="685038" y="81394"/>
                </a:lnTo>
                <a:close/>
              </a:path>
            </a:pathLst>
          </a:custGeom>
          <a:solidFill>
            <a:srgbClr val="191919"/>
          </a:solidFill>
        </p:spPr>
        <p:txBody>
          <a:bodyPr wrap="square" lIns="0" tIns="0" rIns="0" bIns="0" rtlCol="0"/>
          <a:lstStyle/>
          <a:p>
            <a:endParaRPr/>
          </a:p>
        </p:txBody>
      </p:sp>
      <p:sp>
        <p:nvSpPr>
          <p:cNvPr id="19" name="bg object 19"/>
          <p:cNvSpPr/>
          <p:nvPr/>
        </p:nvSpPr>
        <p:spPr>
          <a:xfrm>
            <a:off x="7928850" y="2374225"/>
            <a:ext cx="6796405" cy="560705"/>
          </a:xfrm>
          <a:custGeom>
            <a:avLst/>
            <a:gdLst/>
            <a:ahLst/>
            <a:cxnLst/>
            <a:rect l="l" t="t" r="r" b="b"/>
            <a:pathLst>
              <a:path w="6796405" h="560705">
                <a:moveTo>
                  <a:pt x="6697040" y="0"/>
                </a:moveTo>
                <a:lnTo>
                  <a:pt x="99148" y="0"/>
                </a:lnTo>
                <a:lnTo>
                  <a:pt x="79728" y="1945"/>
                </a:lnTo>
                <a:lnTo>
                  <a:pt x="44174" y="16746"/>
                </a:lnTo>
                <a:lnTo>
                  <a:pt x="16700" y="44313"/>
                </a:lnTo>
                <a:lnTo>
                  <a:pt x="1945" y="79987"/>
                </a:lnTo>
                <a:lnTo>
                  <a:pt x="0" y="99479"/>
                </a:lnTo>
                <a:lnTo>
                  <a:pt x="0" y="461213"/>
                </a:lnTo>
                <a:lnTo>
                  <a:pt x="7583" y="499262"/>
                </a:lnTo>
                <a:lnTo>
                  <a:pt x="29083" y="531520"/>
                </a:lnTo>
                <a:lnTo>
                  <a:pt x="61229" y="553083"/>
                </a:lnTo>
                <a:lnTo>
                  <a:pt x="99148" y="560692"/>
                </a:lnTo>
                <a:lnTo>
                  <a:pt x="6697040" y="560692"/>
                </a:lnTo>
                <a:lnTo>
                  <a:pt x="6734963" y="553083"/>
                </a:lnTo>
                <a:lnTo>
                  <a:pt x="6767106" y="531520"/>
                </a:lnTo>
                <a:lnTo>
                  <a:pt x="6784789" y="506425"/>
                </a:lnTo>
                <a:lnTo>
                  <a:pt x="99148" y="506425"/>
                </a:lnTo>
                <a:lnTo>
                  <a:pt x="90316" y="505548"/>
                </a:lnTo>
                <a:lnTo>
                  <a:pt x="57515" y="478516"/>
                </a:lnTo>
                <a:lnTo>
                  <a:pt x="54089" y="461213"/>
                </a:lnTo>
                <a:lnTo>
                  <a:pt x="54089" y="99479"/>
                </a:lnTo>
                <a:lnTo>
                  <a:pt x="74145" y="61851"/>
                </a:lnTo>
                <a:lnTo>
                  <a:pt x="99148" y="54254"/>
                </a:lnTo>
                <a:lnTo>
                  <a:pt x="6784785" y="54254"/>
                </a:lnTo>
                <a:lnTo>
                  <a:pt x="6779488" y="44313"/>
                </a:lnTo>
                <a:lnTo>
                  <a:pt x="6767106" y="29171"/>
                </a:lnTo>
                <a:lnTo>
                  <a:pt x="6752016" y="16746"/>
                </a:lnTo>
                <a:lnTo>
                  <a:pt x="6734963" y="7599"/>
                </a:lnTo>
                <a:lnTo>
                  <a:pt x="6716465" y="1945"/>
                </a:lnTo>
                <a:lnTo>
                  <a:pt x="6697040" y="0"/>
                </a:lnTo>
                <a:close/>
              </a:path>
              <a:path w="6796405" h="560705">
                <a:moveTo>
                  <a:pt x="6784785" y="54254"/>
                </a:moveTo>
                <a:lnTo>
                  <a:pt x="6697040" y="54254"/>
                </a:lnTo>
                <a:lnTo>
                  <a:pt x="6705873" y="55131"/>
                </a:lnTo>
                <a:lnTo>
                  <a:pt x="6714288" y="57696"/>
                </a:lnTo>
                <a:lnTo>
                  <a:pt x="6741238" y="90612"/>
                </a:lnTo>
                <a:lnTo>
                  <a:pt x="6742112" y="99479"/>
                </a:lnTo>
                <a:lnTo>
                  <a:pt x="6742112" y="461213"/>
                </a:lnTo>
                <a:lnTo>
                  <a:pt x="6722048" y="498833"/>
                </a:lnTo>
                <a:lnTo>
                  <a:pt x="6697040" y="506425"/>
                </a:lnTo>
                <a:lnTo>
                  <a:pt x="6784789" y="506425"/>
                </a:lnTo>
                <a:lnTo>
                  <a:pt x="6788605" y="499262"/>
                </a:lnTo>
                <a:lnTo>
                  <a:pt x="6794243" y="480703"/>
                </a:lnTo>
                <a:lnTo>
                  <a:pt x="6796189" y="461213"/>
                </a:lnTo>
                <a:lnTo>
                  <a:pt x="6796189" y="99479"/>
                </a:lnTo>
                <a:lnTo>
                  <a:pt x="6794243" y="79987"/>
                </a:lnTo>
                <a:lnTo>
                  <a:pt x="6788605" y="61425"/>
                </a:lnTo>
                <a:lnTo>
                  <a:pt x="6784785" y="54254"/>
                </a:lnTo>
                <a:close/>
              </a:path>
            </a:pathLst>
          </a:custGeom>
          <a:solidFill>
            <a:srgbClr val="191919"/>
          </a:solidFill>
        </p:spPr>
        <p:txBody>
          <a:bodyPr wrap="square" lIns="0" tIns="0" rIns="0" bIns="0" rtlCol="0"/>
          <a:lstStyle/>
          <a:p>
            <a:endParaRPr/>
          </a:p>
        </p:txBody>
      </p:sp>
      <p:sp>
        <p:nvSpPr>
          <p:cNvPr id="20" name="bg object 20"/>
          <p:cNvSpPr/>
          <p:nvPr/>
        </p:nvSpPr>
        <p:spPr>
          <a:xfrm>
            <a:off x="6396000" y="2409917"/>
            <a:ext cx="307340" cy="488950"/>
          </a:xfrm>
          <a:custGeom>
            <a:avLst/>
            <a:gdLst/>
            <a:ahLst/>
            <a:cxnLst/>
            <a:rect l="l" t="t" r="r" b="b"/>
            <a:pathLst>
              <a:path w="307340" h="488950">
                <a:moveTo>
                  <a:pt x="32689" y="0"/>
                </a:moveTo>
                <a:lnTo>
                  <a:pt x="18376" y="1104"/>
                </a:lnTo>
                <a:lnTo>
                  <a:pt x="11734" y="4483"/>
                </a:lnTo>
                <a:lnTo>
                  <a:pt x="2387" y="15405"/>
                </a:lnTo>
                <a:lnTo>
                  <a:pt x="76" y="22504"/>
                </a:lnTo>
                <a:lnTo>
                  <a:pt x="1168" y="36868"/>
                </a:lnTo>
                <a:lnTo>
                  <a:pt x="4533" y="43535"/>
                </a:lnTo>
                <a:lnTo>
                  <a:pt x="238417" y="244665"/>
                </a:lnTo>
                <a:lnTo>
                  <a:pt x="5765" y="444715"/>
                </a:lnTo>
                <a:lnTo>
                  <a:pt x="2768" y="449529"/>
                </a:lnTo>
                <a:lnTo>
                  <a:pt x="0" y="460260"/>
                </a:lnTo>
                <a:lnTo>
                  <a:pt x="292" y="465937"/>
                </a:lnTo>
                <a:lnTo>
                  <a:pt x="4127" y="476338"/>
                </a:lnTo>
                <a:lnTo>
                  <a:pt x="7594" y="480821"/>
                </a:lnTo>
                <a:lnTo>
                  <a:pt x="16675" y="487146"/>
                </a:lnTo>
                <a:lnTo>
                  <a:pt x="22072" y="488848"/>
                </a:lnTo>
                <a:lnTo>
                  <a:pt x="27597" y="488835"/>
                </a:lnTo>
                <a:lnTo>
                  <a:pt x="34061" y="488835"/>
                </a:lnTo>
                <a:lnTo>
                  <a:pt x="300545" y="262712"/>
                </a:lnTo>
                <a:lnTo>
                  <a:pt x="307035" y="248577"/>
                </a:lnTo>
                <a:lnTo>
                  <a:pt x="307035" y="240741"/>
                </a:lnTo>
                <a:lnTo>
                  <a:pt x="306184" y="236880"/>
                </a:lnTo>
                <a:lnTo>
                  <a:pt x="302933" y="229768"/>
                </a:lnTo>
                <a:lnTo>
                  <a:pt x="300545" y="226606"/>
                </a:lnTo>
                <a:lnTo>
                  <a:pt x="39763" y="2324"/>
                </a:lnTo>
                <a:lnTo>
                  <a:pt x="32689" y="0"/>
                </a:lnTo>
                <a:close/>
              </a:path>
            </a:pathLst>
          </a:custGeom>
          <a:solidFill>
            <a:srgbClr val="191919"/>
          </a:solidFill>
        </p:spPr>
        <p:txBody>
          <a:bodyPr wrap="square" lIns="0" tIns="0" rIns="0" bIns="0" rtlCol="0"/>
          <a:lstStyle/>
          <a:p>
            <a:endParaRPr/>
          </a:p>
        </p:txBody>
      </p:sp>
      <p:sp>
        <p:nvSpPr>
          <p:cNvPr id="21" name="bg object 21"/>
          <p:cNvSpPr/>
          <p:nvPr/>
        </p:nvSpPr>
        <p:spPr>
          <a:xfrm>
            <a:off x="719749" y="2410197"/>
            <a:ext cx="307340" cy="488950"/>
          </a:xfrm>
          <a:custGeom>
            <a:avLst/>
            <a:gdLst/>
            <a:ahLst/>
            <a:cxnLst/>
            <a:rect l="l" t="t" r="r" b="b"/>
            <a:pathLst>
              <a:path w="307340" h="488950">
                <a:moveTo>
                  <a:pt x="277952" y="0"/>
                </a:moveTo>
                <a:lnTo>
                  <a:pt x="6477" y="226326"/>
                </a:lnTo>
                <a:lnTo>
                  <a:pt x="0" y="240461"/>
                </a:lnTo>
                <a:lnTo>
                  <a:pt x="0" y="248297"/>
                </a:lnTo>
                <a:lnTo>
                  <a:pt x="266712" y="486244"/>
                </a:lnTo>
                <a:lnTo>
                  <a:pt x="272961" y="488569"/>
                </a:lnTo>
                <a:lnTo>
                  <a:pt x="279412" y="488556"/>
                </a:lnTo>
                <a:lnTo>
                  <a:pt x="284937" y="488556"/>
                </a:lnTo>
                <a:lnTo>
                  <a:pt x="306997" y="459981"/>
                </a:lnTo>
                <a:lnTo>
                  <a:pt x="304215" y="449249"/>
                </a:lnTo>
                <a:lnTo>
                  <a:pt x="301218" y="444436"/>
                </a:lnTo>
                <a:lnTo>
                  <a:pt x="68592" y="244386"/>
                </a:lnTo>
                <a:lnTo>
                  <a:pt x="299745" y="45618"/>
                </a:lnTo>
                <a:lnTo>
                  <a:pt x="301955" y="42786"/>
                </a:lnTo>
                <a:lnTo>
                  <a:pt x="305168" y="36423"/>
                </a:lnTo>
                <a:lnTo>
                  <a:pt x="306133" y="32969"/>
                </a:lnTo>
                <a:lnTo>
                  <a:pt x="306679" y="25857"/>
                </a:lnTo>
                <a:lnTo>
                  <a:pt x="306247" y="22288"/>
                </a:lnTo>
                <a:lnTo>
                  <a:pt x="285038" y="546"/>
                </a:lnTo>
                <a:lnTo>
                  <a:pt x="277952" y="0"/>
                </a:lnTo>
                <a:close/>
              </a:path>
            </a:pathLst>
          </a:custGeom>
          <a:solidFill>
            <a:srgbClr val="191919"/>
          </a:solidFill>
        </p:spPr>
        <p:txBody>
          <a:bodyPr wrap="square" lIns="0" tIns="0" rIns="0" bIns="0" rtlCol="0"/>
          <a:lstStyle/>
          <a:p>
            <a:endParaRPr/>
          </a:p>
        </p:txBody>
      </p:sp>
      <p:sp>
        <p:nvSpPr>
          <p:cNvPr id="22" name="bg object 22"/>
          <p:cNvSpPr/>
          <p:nvPr/>
        </p:nvSpPr>
        <p:spPr>
          <a:xfrm>
            <a:off x="7072919" y="2355245"/>
            <a:ext cx="468630" cy="534670"/>
          </a:xfrm>
          <a:custGeom>
            <a:avLst/>
            <a:gdLst/>
            <a:ahLst/>
            <a:cxnLst/>
            <a:rect l="l" t="t" r="r" b="b"/>
            <a:pathLst>
              <a:path w="468629" h="534669">
                <a:moveTo>
                  <a:pt x="307784" y="0"/>
                </a:moveTo>
                <a:lnTo>
                  <a:pt x="300355" y="533"/>
                </a:lnTo>
                <a:lnTo>
                  <a:pt x="287528" y="6972"/>
                </a:lnTo>
                <a:lnTo>
                  <a:pt x="282651" y="12611"/>
                </a:lnTo>
                <a:lnTo>
                  <a:pt x="278117" y="26276"/>
                </a:lnTo>
                <a:lnTo>
                  <a:pt x="278638" y="33718"/>
                </a:lnTo>
                <a:lnTo>
                  <a:pt x="298488" y="73545"/>
                </a:lnTo>
                <a:lnTo>
                  <a:pt x="262611" y="66251"/>
                </a:lnTo>
                <a:lnTo>
                  <a:pt x="190092" y="68702"/>
                </a:lnTo>
                <a:lnTo>
                  <a:pt x="121430" y="93512"/>
                </a:lnTo>
                <a:lnTo>
                  <a:pt x="64013" y="138004"/>
                </a:lnTo>
                <a:lnTo>
                  <a:pt x="22726" y="198388"/>
                </a:lnTo>
                <a:lnTo>
                  <a:pt x="2030" y="268159"/>
                </a:lnTo>
                <a:lnTo>
                  <a:pt x="0" y="304825"/>
                </a:lnTo>
                <a:lnTo>
                  <a:pt x="3688" y="341367"/>
                </a:lnTo>
                <a:lnTo>
                  <a:pt x="27514" y="410122"/>
                </a:lnTo>
                <a:lnTo>
                  <a:pt x="71488" y="468562"/>
                </a:lnTo>
                <a:lnTo>
                  <a:pt x="130857" y="510395"/>
                </a:lnTo>
                <a:lnTo>
                  <a:pt x="200582" y="532054"/>
                </a:lnTo>
                <a:lnTo>
                  <a:pt x="236886" y="534465"/>
                </a:lnTo>
                <a:lnTo>
                  <a:pt x="273124" y="531205"/>
                </a:lnTo>
                <a:lnTo>
                  <a:pt x="342323" y="507921"/>
                </a:lnTo>
                <a:lnTo>
                  <a:pt x="400709" y="464705"/>
                </a:lnTo>
                <a:lnTo>
                  <a:pt x="443308" y="405241"/>
                </a:lnTo>
                <a:lnTo>
                  <a:pt x="465519" y="335944"/>
                </a:lnTo>
                <a:lnTo>
                  <a:pt x="468350" y="299326"/>
                </a:lnTo>
                <a:lnTo>
                  <a:pt x="468350" y="292138"/>
                </a:lnTo>
                <a:lnTo>
                  <a:pt x="465505" y="285229"/>
                </a:lnTo>
                <a:lnTo>
                  <a:pt x="455358" y="275056"/>
                </a:lnTo>
                <a:lnTo>
                  <a:pt x="448487" y="272199"/>
                </a:lnTo>
                <a:lnTo>
                  <a:pt x="441312" y="272199"/>
                </a:lnTo>
                <a:lnTo>
                  <a:pt x="434136" y="272199"/>
                </a:lnTo>
                <a:lnTo>
                  <a:pt x="427266" y="275056"/>
                </a:lnTo>
                <a:lnTo>
                  <a:pt x="417118" y="285229"/>
                </a:lnTo>
                <a:lnTo>
                  <a:pt x="414274" y="292138"/>
                </a:lnTo>
                <a:lnTo>
                  <a:pt x="414274" y="299326"/>
                </a:lnTo>
                <a:lnTo>
                  <a:pt x="412186" y="328174"/>
                </a:lnTo>
                <a:lnTo>
                  <a:pt x="394771" y="382756"/>
                </a:lnTo>
                <a:lnTo>
                  <a:pt x="361055" y="429458"/>
                </a:lnTo>
                <a:lnTo>
                  <a:pt x="314801" y="463084"/>
                </a:lnTo>
                <a:lnTo>
                  <a:pt x="260069" y="480679"/>
                </a:lnTo>
                <a:lnTo>
                  <a:pt x="231492" y="482750"/>
                </a:lnTo>
                <a:lnTo>
                  <a:pt x="202948" y="480286"/>
                </a:lnTo>
                <a:lnTo>
                  <a:pt x="148469" y="461936"/>
                </a:lnTo>
                <a:lnTo>
                  <a:pt x="102680" y="427678"/>
                </a:lnTo>
                <a:lnTo>
                  <a:pt x="69611" y="380515"/>
                </a:lnTo>
                <a:lnTo>
                  <a:pt x="52942" y="325696"/>
                </a:lnTo>
                <a:lnTo>
                  <a:pt x="51257" y="296824"/>
                </a:lnTo>
                <a:lnTo>
                  <a:pt x="54141" y="268042"/>
                </a:lnTo>
                <a:lnTo>
                  <a:pt x="73074" y="213972"/>
                </a:lnTo>
                <a:lnTo>
                  <a:pt x="108070" y="168234"/>
                </a:lnTo>
                <a:lnTo>
                  <a:pt x="155245" y="135918"/>
                </a:lnTo>
                <a:lnTo>
                  <a:pt x="210448" y="119868"/>
                </a:lnTo>
                <a:lnTo>
                  <a:pt x="239071" y="118598"/>
                </a:lnTo>
                <a:lnTo>
                  <a:pt x="267531" y="121862"/>
                </a:lnTo>
                <a:lnTo>
                  <a:pt x="295287" y="129641"/>
                </a:lnTo>
                <a:lnTo>
                  <a:pt x="236601" y="149263"/>
                </a:lnTo>
                <a:lnTo>
                  <a:pt x="230974" y="154152"/>
                </a:lnTo>
                <a:lnTo>
                  <a:pt x="224548" y="167030"/>
                </a:lnTo>
                <a:lnTo>
                  <a:pt x="224028" y="174485"/>
                </a:lnTo>
                <a:lnTo>
                  <a:pt x="228574" y="188137"/>
                </a:lnTo>
                <a:lnTo>
                  <a:pt x="233464" y="193776"/>
                </a:lnTo>
                <a:lnTo>
                  <a:pt x="246291" y="200215"/>
                </a:lnTo>
                <a:lnTo>
                  <a:pt x="253720" y="200736"/>
                </a:lnTo>
                <a:lnTo>
                  <a:pt x="372364" y="161061"/>
                </a:lnTo>
                <a:lnTo>
                  <a:pt x="387286" y="139471"/>
                </a:lnTo>
                <a:lnTo>
                  <a:pt x="387019" y="131698"/>
                </a:lnTo>
                <a:lnTo>
                  <a:pt x="386041" y="127888"/>
                </a:lnTo>
                <a:lnTo>
                  <a:pt x="327025" y="9448"/>
                </a:lnTo>
                <a:lnTo>
                  <a:pt x="321398" y="4559"/>
                </a:lnTo>
                <a:lnTo>
                  <a:pt x="307784" y="0"/>
                </a:lnTo>
                <a:close/>
              </a:path>
            </a:pathLst>
          </a:custGeom>
          <a:solidFill>
            <a:srgbClr val="191919"/>
          </a:solidFill>
        </p:spPr>
        <p:txBody>
          <a:bodyPr wrap="square" lIns="0" tIns="0" rIns="0" bIns="0" rtlCol="0"/>
          <a:lstStyle/>
          <a:p>
            <a:endParaRPr/>
          </a:p>
        </p:txBody>
      </p:sp>
      <p:sp>
        <p:nvSpPr>
          <p:cNvPr id="23" name="bg object 23"/>
          <p:cNvSpPr/>
          <p:nvPr/>
        </p:nvSpPr>
        <p:spPr>
          <a:xfrm>
            <a:off x="15030126" y="2372845"/>
            <a:ext cx="533400" cy="535305"/>
          </a:xfrm>
          <a:custGeom>
            <a:avLst/>
            <a:gdLst/>
            <a:ahLst/>
            <a:cxnLst/>
            <a:rect l="l" t="t" r="r" b="b"/>
            <a:pathLst>
              <a:path w="533400" h="535305">
                <a:moveTo>
                  <a:pt x="411173" y="374167"/>
                </a:moveTo>
                <a:lnTo>
                  <a:pt x="334691" y="374167"/>
                </a:lnTo>
                <a:lnTo>
                  <a:pt x="492070" y="532091"/>
                </a:lnTo>
                <a:lnTo>
                  <a:pt x="498953" y="534949"/>
                </a:lnTo>
                <a:lnTo>
                  <a:pt x="513304" y="534949"/>
                </a:lnTo>
                <a:lnTo>
                  <a:pt x="520188" y="532091"/>
                </a:lnTo>
                <a:lnTo>
                  <a:pt x="530322" y="521906"/>
                </a:lnTo>
                <a:lnTo>
                  <a:pt x="533167" y="515010"/>
                </a:lnTo>
                <a:lnTo>
                  <a:pt x="533167" y="500608"/>
                </a:lnTo>
                <a:lnTo>
                  <a:pt x="530322" y="493712"/>
                </a:lnTo>
                <a:lnTo>
                  <a:pt x="411173" y="374167"/>
                </a:lnTo>
                <a:close/>
              </a:path>
              <a:path w="533400" h="535305">
                <a:moveTo>
                  <a:pt x="201164" y="0"/>
                </a:moveTo>
                <a:lnTo>
                  <a:pt x="162213" y="4993"/>
                </a:lnTo>
                <a:lnTo>
                  <a:pt x="125205" y="17106"/>
                </a:lnTo>
                <a:lnTo>
                  <a:pt x="91093" y="35925"/>
                </a:lnTo>
                <a:lnTo>
                  <a:pt x="60829" y="61036"/>
                </a:lnTo>
                <a:lnTo>
                  <a:pt x="35811" y="91396"/>
                </a:lnTo>
                <a:lnTo>
                  <a:pt x="17058" y="125622"/>
                </a:lnTo>
                <a:lnTo>
                  <a:pt x="4982" y="162752"/>
                </a:lnTo>
                <a:lnTo>
                  <a:pt x="0" y="201890"/>
                </a:lnTo>
                <a:lnTo>
                  <a:pt x="2434" y="241153"/>
                </a:lnTo>
                <a:lnTo>
                  <a:pt x="12070" y="278996"/>
                </a:lnTo>
                <a:lnTo>
                  <a:pt x="28560" y="314378"/>
                </a:lnTo>
                <a:lnTo>
                  <a:pt x="51558" y="346316"/>
                </a:lnTo>
                <a:lnTo>
                  <a:pt x="80128" y="373342"/>
                </a:lnTo>
                <a:lnTo>
                  <a:pt x="112949" y="394346"/>
                </a:lnTo>
                <a:lnTo>
                  <a:pt x="149095" y="408850"/>
                </a:lnTo>
                <a:lnTo>
                  <a:pt x="187638" y="416382"/>
                </a:lnTo>
                <a:lnTo>
                  <a:pt x="226910" y="416508"/>
                </a:lnTo>
                <a:lnTo>
                  <a:pt x="265175" y="409324"/>
                </a:lnTo>
                <a:lnTo>
                  <a:pt x="301435" y="395115"/>
                </a:lnTo>
                <a:lnTo>
                  <a:pt x="334691" y="374167"/>
                </a:lnTo>
                <a:lnTo>
                  <a:pt x="411173" y="374167"/>
                </a:lnTo>
                <a:lnTo>
                  <a:pt x="400160" y="363118"/>
                </a:lnTo>
                <a:lnTo>
                  <a:pt x="208682" y="363118"/>
                </a:lnTo>
                <a:lnTo>
                  <a:pt x="178661" y="360104"/>
                </a:lnTo>
                <a:lnTo>
                  <a:pt x="123690" y="337210"/>
                </a:lnTo>
                <a:lnTo>
                  <a:pt x="81251" y="294631"/>
                </a:lnTo>
                <a:lnTo>
                  <a:pt x="58459" y="239496"/>
                </a:lnTo>
                <a:lnTo>
                  <a:pt x="55457" y="209372"/>
                </a:lnTo>
                <a:lnTo>
                  <a:pt x="57122" y="186754"/>
                </a:lnTo>
                <a:lnTo>
                  <a:pt x="70132" y="143696"/>
                </a:lnTo>
                <a:lnTo>
                  <a:pt x="95177" y="106086"/>
                </a:lnTo>
                <a:lnTo>
                  <a:pt x="129853" y="77541"/>
                </a:lnTo>
                <a:lnTo>
                  <a:pt x="171507" y="60226"/>
                </a:lnTo>
                <a:lnTo>
                  <a:pt x="216138" y="55814"/>
                </a:lnTo>
                <a:lnTo>
                  <a:pt x="349010" y="55814"/>
                </a:lnTo>
                <a:lnTo>
                  <a:pt x="345169" y="51727"/>
                </a:lnTo>
                <a:lnTo>
                  <a:pt x="313340" y="28651"/>
                </a:lnTo>
                <a:lnTo>
                  <a:pt x="278076" y="12104"/>
                </a:lnTo>
                <a:lnTo>
                  <a:pt x="240358" y="2437"/>
                </a:lnTo>
                <a:lnTo>
                  <a:pt x="201164" y="0"/>
                </a:lnTo>
                <a:close/>
              </a:path>
              <a:path w="533400" h="535305">
                <a:moveTo>
                  <a:pt x="349010" y="55814"/>
                </a:moveTo>
                <a:lnTo>
                  <a:pt x="216138" y="55814"/>
                </a:lnTo>
                <a:lnTo>
                  <a:pt x="238578" y="58585"/>
                </a:lnTo>
                <a:lnTo>
                  <a:pt x="260362" y="64637"/>
                </a:lnTo>
                <a:lnTo>
                  <a:pt x="299914" y="85849"/>
                </a:lnTo>
                <a:lnTo>
                  <a:pt x="331792" y="117836"/>
                </a:lnTo>
                <a:lnTo>
                  <a:pt x="352937" y="157519"/>
                </a:lnTo>
                <a:lnTo>
                  <a:pt x="361738" y="201890"/>
                </a:lnTo>
                <a:lnTo>
                  <a:pt x="361179" y="224445"/>
                </a:lnTo>
                <a:lnTo>
                  <a:pt x="350249" y="268211"/>
                </a:lnTo>
                <a:lnTo>
                  <a:pt x="327130" y="306906"/>
                </a:lnTo>
                <a:lnTo>
                  <a:pt x="293780" y="337227"/>
                </a:lnTo>
                <a:lnTo>
                  <a:pt x="253156" y="356498"/>
                </a:lnTo>
                <a:lnTo>
                  <a:pt x="208682" y="363118"/>
                </a:lnTo>
                <a:lnTo>
                  <a:pt x="400160" y="363118"/>
                </a:lnTo>
                <a:lnTo>
                  <a:pt x="372931" y="335800"/>
                </a:lnTo>
                <a:lnTo>
                  <a:pt x="393802" y="302432"/>
                </a:lnTo>
                <a:lnTo>
                  <a:pt x="407964" y="266052"/>
                </a:lnTo>
                <a:lnTo>
                  <a:pt x="415126" y="227662"/>
                </a:lnTo>
                <a:lnTo>
                  <a:pt x="414994" y="188264"/>
                </a:lnTo>
                <a:lnTo>
                  <a:pt x="407498" y="149591"/>
                </a:lnTo>
                <a:lnTo>
                  <a:pt x="393045" y="113323"/>
                </a:lnTo>
                <a:lnTo>
                  <a:pt x="372110" y="80392"/>
                </a:lnTo>
                <a:lnTo>
                  <a:pt x="349010" y="55814"/>
                </a:lnTo>
                <a:close/>
              </a:path>
            </a:pathLst>
          </a:custGeom>
          <a:solidFill>
            <a:srgbClr val="191919"/>
          </a:solidFill>
        </p:spPr>
        <p:txBody>
          <a:bodyPr wrap="square" lIns="0" tIns="0" rIns="0" bIns="0" rtlCol="0"/>
          <a:lstStyle/>
          <a:p>
            <a:endParaRPr/>
          </a:p>
        </p:txBody>
      </p:sp>
      <p:grpSp>
        <p:nvGrpSpPr>
          <p:cNvPr id="8" name="Group 7">
            <a:extLst>
              <a:ext uri="{FF2B5EF4-FFF2-40B4-BE49-F238E27FC236}">
                <a16:creationId xmlns:a16="http://schemas.microsoft.com/office/drawing/2014/main" id="{B2C15BDF-2D74-886F-3263-43B87E8D82C5}"/>
              </a:ext>
            </a:extLst>
          </p:cNvPr>
          <p:cNvGrpSpPr/>
          <p:nvPr userDrawn="1"/>
        </p:nvGrpSpPr>
        <p:grpSpPr>
          <a:xfrm>
            <a:off x="431311" y="495296"/>
            <a:ext cx="15394940" cy="8229600"/>
            <a:chOff x="431311" y="495296"/>
            <a:chExt cx="15394940" cy="8229600"/>
          </a:xfrm>
        </p:grpSpPr>
        <p:sp>
          <p:nvSpPr>
            <p:cNvPr id="25" name="bg object 25"/>
            <p:cNvSpPr/>
            <p:nvPr userDrawn="1"/>
          </p:nvSpPr>
          <p:spPr>
            <a:xfrm>
              <a:off x="431316" y="495296"/>
              <a:ext cx="15393669" cy="8229600"/>
            </a:xfrm>
            <a:custGeom>
              <a:avLst/>
              <a:gdLst/>
              <a:ahLst/>
              <a:cxnLst/>
              <a:rect l="l" t="t" r="r" b="b"/>
              <a:pathLst>
                <a:path w="15393669" h="8229600">
                  <a:moveTo>
                    <a:pt x="15242971" y="0"/>
                  </a:moveTo>
                  <a:lnTo>
                    <a:pt x="150393" y="0"/>
                  </a:lnTo>
                  <a:lnTo>
                    <a:pt x="135651" y="653"/>
                  </a:lnTo>
                  <a:lnTo>
                    <a:pt x="92875" y="11214"/>
                  </a:lnTo>
                  <a:lnTo>
                    <a:pt x="55016" y="33813"/>
                  </a:lnTo>
                  <a:lnTo>
                    <a:pt x="25342" y="66527"/>
                  </a:lnTo>
                  <a:lnTo>
                    <a:pt x="6454" y="106494"/>
                  </a:lnTo>
                  <a:lnTo>
                    <a:pt x="0" y="150215"/>
                  </a:lnTo>
                  <a:lnTo>
                    <a:pt x="0" y="8079473"/>
                  </a:lnTo>
                  <a:lnTo>
                    <a:pt x="6477" y="8123184"/>
                  </a:lnTo>
                  <a:lnTo>
                    <a:pt x="25369" y="8163121"/>
                  </a:lnTo>
                  <a:lnTo>
                    <a:pt x="55047" y="8195815"/>
                  </a:lnTo>
                  <a:lnTo>
                    <a:pt x="92900" y="8218398"/>
                  </a:lnTo>
                  <a:lnTo>
                    <a:pt x="135659" y="8228951"/>
                  </a:lnTo>
                  <a:lnTo>
                    <a:pt x="150393" y="8229600"/>
                  </a:lnTo>
                  <a:lnTo>
                    <a:pt x="15242971" y="8229600"/>
                  </a:lnTo>
                  <a:lnTo>
                    <a:pt x="15300107" y="8218658"/>
                  </a:lnTo>
                  <a:lnTo>
                    <a:pt x="15348737" y="8186648"/>
                  </a:lnTo>
                  <a:lnTo>
                    <a:pt x="15381476" y="8138417"/>
                  </a:lnTo>
                  <a:lnTo>
                    <a:pt x="15393365" y="8081289"/>
                  </a:lnTo>
                  <a:lnTo>
                    <a:pt x="15393365" y="150215"/>
                  </a:lnTo>
                  <a:lnTo>
                    <a:pt x="15386917" y="106494"/>
                  </a:lnTo>
                  <a:lnTo>
                    <a:pt x="15368023" y="66527"/>
                  </a:lnTo>
                  <a:lnTo>
                    <a:pt x="15338348" y="33813"/>
                  </a:lnTo>
                  <a:lnTo>
                    <a:pt x="15300490" y="11214"/>
                  </a:lnTo>
                  <a:lnTo>
                    <a:pt x="15257713" y="653"/>
                  </a:lnTo>
                  <a:lnTo>
                    <a:pt x="15242971" y="0"/>
                  </a:lnTo>
                  <a:close/>
                </a:path>
              </a:pathLst>
            </a:custGeom>
            <a:solidFill>
              <a:srgbClr val="FFFFFF"/>
            </a:solidFill>
            <a:effectLst>
              <a:glow rad="203200">
                <a:srgbClr val="29458A">
                  <a:alpha val="20000"/>
                </a:srgbClr>
              </a:glow>
            </a:effectLst>
          </p:spPr>
          <p:txBody>
            <a:bodyPr wrap="square" lIns="216000" tIns="216000" rIns="216000" bIns="0" rtlCol="0" anchor="t" anchorCtr="0"/>
            <a:lstStyle/>
            <a:p>
              <a:pPr lvl="0">
                <a:lnSpc>
                  <a:spcPct val="100000"/>
                </a:lnSpc>
                <a:spcBef>
                  <a:spcPts val="100"/>
                </a:spcBef>
              </a:pPr>
              <a:endParaRPr sz="2000" b="1">
                <a:solidFill>
                  <a:srgbClr val="00A6CD"/>
                </a:solidFill>
                <a:latin typeface="Arial"/>
                <a:cs typeface="Arial"/>
              </a:endParaRPr>
            </a:p>
          </p:txBody>
        </p:sp>
        <p:sp>
          <p:nvSpPr>
            <p:cNvPr id="26" name="bg object 26"/>
            <p:cNvSpPr/>
            <p:nvPr userDrawn="1"/>
          </p:nvSpPr>
          <p:spPr>
            <a:xfrm>
              <a:off x="431311" y="495302"/>
              <a:ext cx="15394940" cy="502920"/>
            </a:xfrm>
            <a:custGeom>
              <a:avLst/>
              <a:gdLst/>
              <a:ahLst/>
              <a:cxnLst/>
              <a:rect l="l" t="t" r="r" b="b"/>
              <a:pathLst>
                <a:path w="15394940" h="502919">
                  <a:moveTo>
                    <a:pt x="15244597" y="0"/>
                  </a:moveTo>
                  <a:lnTo>
                    <a:pt x="149720" y="0"/>
                  </a:lnTo>
                  <a:lnTo>
                    <a:pt x="135017" y="689"/>
                  </a:lnTo>
                  <a:lnTo>
                    <a:pt x="92367" y="11328"/>
                  </a:lnTo>
                  <a:lnTo>
                    <a:pt x="54657" y="33952"/>
                  </a:lnTo>
                  <a:lnTo>
                    <a:pt x="25122" y="66633"/>
                  </a:lnTo>
                  <a:lnTo>
                    <a:pt x="6363" y="106519"/>
                  </a:lnTo>
                  <a:lnTo>
                    <a:pt x="0" y="150126"/>
                  </a:lnTo>
                  <a:lnTo>
                    <a:pt x="0" y="502818"/>
                  </a:lnTo>
                  <a:lnTo>
                    <a:pt x="15394317" y="502818"/>
                  </a:lnTo>
                  <a:lnTo>
                    <a:pt x="15394317" y="150126"/>
                  </a:lnTo>
                  <a:lnTo>
                    <a:pt x="15387965" y="106519"/>
                  </a:lnTo>
                  <a:lnTo>
                    <a:pt x="15369203" y="66633"/>
                  </a:lnTo>
                  <a:lnTo>
                    <a:pt x="15339671" y="33952"/>
                  </a:lnTo>
                  <a:lnTo>
                    <a:pt x="15301963" y="11328"/>
                  </a:lnTo>
                  <a:lnTo>
                    <a:pt x="15259306" y="689"/>
                  </a:lnTo>
                  <a:lnTo>
                    <a:pt x="15244597" y="0"/>
                  </a:lnTo>
                  <a:close/>
                </a:path>
              </a:pathLst>
            </a:custGeom>
            <a:solidFill>
              <a:srgbClr val="D0CEE1"/>
            </a:solidFill>
          </p:spPr>
          <p:txBody>
            <a:bodyPr wrap="square" lIns="0" tIns="0" rIns="0" bIns="0" rtlCol="0"/>
            <a:lstStyle/>
            <a:p>
              <a:endParaRPr/>
            </a:p>
          </p:txBody>
        </p:sp>
      </p:grpSp>
      <p:pic>
        <p:nvPicPr>
          <p:cNvPr id="27" name="bg object 27"/>
          <p:cNvPicPr/>
          <p:nvPr/>
        </p:nvPicPr>
        <p:blipFill>
          <a:blip r:embed="rId8" cstate="print"/>
          <a:stretch>
            <a:fillRect/>
          </a:stretch>
        </p:blipFill>
        <p:spPr>
          <a:xfrm>
            <a:off x="720051" y="7696187"/>
            <a:ext cx="3367276" cy="732040"/>
          </a:xfrm>
          <a:prstGeom prst="rect">
            <a:avLst/>
          </a:prstGeom>
        </p:spPr>
      </p:pic>
      <p:pic>
        <p:nvPicPr>
          <p:cNvPr id="28" name="bg object 28"/>
          <p:cNvPicPr/>
          <p:nvPr/>
        </p:nvPicPr>
        <p:blipFill>
          <a:blip r:embed="rId9" cstate="print"/>
          <a:stretch>
            <a:fillRect/>
          </a:stretch>
        </p:blipFill>
        <p:spPr>
          <a:xfrm>
            <a:off x="13119100" y="8005330"/>
            <a:ext cx="2400300" cy="548119"/>
          </a:xfrm>
          <a:prstGeom prst="rect">
            <a:avLst/>
          </a:prstGeom>
        </p:spPr>
      </p:pic>
      <p:sp>
        <p:nvSpPr>
          <p:cNvPr id="29" name="bg object 29"/>
          <p:cNvSpPr/>
          <p:nvPr/>
        </p:nvSpPr>
        <p:spPr>
          <a:xfrm>
            <a:off x="13198336" y="353300"/>
            <a:ext cx="892810" cy="895985"/>
          </a:xfrm>
          <a:custGeom>
            <a:avLst/>
            <a:gdLst/>
            <a:ahLst/>
            <a:cxnLst/>
            <a:rect l="l" t="t" r="r" b="b"/>
            <a:pathLst>
              <a:path w="892809" h="895985">
                <a:moveTo>
                  <a:pt x="250291" y="18453"/>
                </a:moveTo>
                <a:lnTo>
                  <a:pt x="247650" y="12065"/>
                </a:lnTo>
                <a:lnTo>
                  <a:pt x="238252" y="2654"/>
                </a:lnTo>
                <a:lnTo>
                  <a:pt x="231902" y="0"/>
                </a:lnTo>
                <a:lnTo>
                  <a:pt x="18389" y="0"/>
                </a:lnTo>
                <a:lnTo>
                  <a:pt x="12026" y="2654"/>
                </a:lnTo>
                <a:lnTo>
                  <a:pt x="2641" y="12065"/>
                </a:lnTo>
                <a:lnTo>
                  <a:pt x="0" y="18453"/>
                </a:lnTo>
                <a:lnTo>
                  <a:pt x="0" y="31775"/>
                </a:lnTo>
                <a:lnTo>
                  <a:pt x="2641" y="38163"/>
                </a:lnTo>
                <a:lnTo>
                  <a:pt x="12026" y="47586"/>
                </a:lnTo>
                <a:lnTo>
                  <a:pt x="18389" y="50228"/>
                </a:lnTo>
                <a:lnTo>
                  <a:pt x="225259" y="50228"/>
                </a:lnTo>
                <a:lnTo>
                  <a:pt x="231902" y="50228"/>
                </a:lnTo>
                <a:lnTo>
                  <a:pt x="238252" y="47586"/>
                </a:lnTo>
                <a:lnTo>
                  <a:pt x="247650" y="38163"/>
                </a:lnTo>
                <a:lnTo>
                  <a:pt x="250291" y="31775"/>
                </a:lnTo>
                <a:lnTo>
                  <a:pt x="250291" y="18453"/>
                </a:lnTo>
                <a:close/>
              </a:path>
              <a:path w="892809" h="895985">
                <a:moveTo>
                  <a:pt x="892695" y="863892"/>
                </a:moveTo>
                <a:lnTo>
                  <a:pt x="890054" y="857504"/>
                </a:lnTo>
                <a:lnTo>
                  <a:pt x="779767" y="746848"/>
                </a:lnTo>
                <a:lnTo>
                  <a:pt x="769569" y="736625"/>
                </a:lnTo>
                <a:lnTo>
                  <a:pt x="744372" y="711339"/>
                </a:lnTo>
                <a:lnTo>
                  <a:pt x="763689" y="680453"/>
                </a:lnTo>
                <a:lnTo>
                  <a:pt x="776795" y="646785"/>
                </a:lnTo>
                <a:lnTo>
                  <a:pt x="783424" y="611238"/>
                </a:lnTo>
                <a:lnTo>
                  <a:pt x="783310" y="574776"/>
                </a:lnTo>
                <a:lnTo>
                  <a:pt x="776363" y="538975"/>
                </a:lnTo>
                <a:lnTo>
                  <a:pt x="762990" y="505409"/>
                </a:lnTo>
                <a:lnTo>
                  <a:pt x="743610" y="474941"/>
                </a:lnTo>
                <a:lnTo>
                  <a:pt x="734009" y="464731"/>
                </a:lnTo>
                <a:lnTo>
                  <a:pt x="734009" y="587400"/>
                </a:lnTo>
                <a:lnTo>
                  <a:pt x="733488" y="608266"/>
                </a:lnTo>
                <a:lnTo>
                  <a:pt x="723379" y="648779"/>
                </a:lnTo>
                <a:lnTo>
                  <a:pt x="701979" y="684593"/>
                </a:lnTo>
                <a:lnTo>
                  <a:pt x="671106" y="712660"/>
                </a:lnTo>
                <a:lnTo>
                  <a:pt x="633514" y="730491"/>
                </a:lnTo>
                <a:lnTo>
                  <a:pt x="592353" y="736625"/>
                </a:lnTo>
                <a:lnTo>
                  <a:pt x="564553" y="733831"/>
                </a:lnTo>
                <a:lnTo>
                  <a:pt x="513664" y="712647"/>
                </a:lnTo>
                <a:lnTo>
                  <a:pt x="474395" y="673227"/>
                </a:lnTo>
                <a:lnTo>
                  <a:pt x="453301" y="622198"/>
                </a:lnTo>
                <a:lnTo>
                  <a:pt x="450519" y="594321"/>
                </a:lnTo>
                <a:lnTo>
                  <a:pt x="452056" y="573379"/>
                </a:lnTo>
                <a:lnTo>
                  <a:pt x="464096" y="533527"/>
                </a:lnTo>
                <a:lnTo>
                  <a:pt x="487286" y="498716"/>
                </a:lnTo>
                <a:lnTo>
                  <a:pt x="519379" y="472287"/>
                </a:lnTo>
                <a:lnTo>
                  <a:pt x="557936" y="456272"/>
                </a:lnTo>
                <a:lnTo>
                  <a:pt x="599236" y="452183"/>
                </a:lnTo>
                <a:lnTo>
                  <a:pt x="620014" y="454748"/>
                </a:lnTo>
                <a:lnTo>
                  <a:pt x="659193" y="468820"/>
                </a:lnTo>
                <a:lnTo>
                  <a:pt x="692632" y="493699"/>
                </a:lnTo>
                <a:lnTo>
                  <a:pt x="717423" y="527240"/>
                </a:lnTo>
                <a:lnTo>
                  <a:pt x="731456" y="566559"/>
                </a:lnTo>
                <a:lnTo>
                  <a:pt x="734009" y="587400"/>
                </a:lnTo>
                <a:lnTo>
                  <a:pt x="734009" y="464731"/>
                </a:lnTo>
                <a:lnTo>
                  <a:pt x="689216" y="427050"/>
                </a:lnTo>
                <a:lnTo>
                  <a:pt x="621665" y="402780"/>
                </a:lnTo>
                <a:lnTo>
                  <a:pt x="585393" y="400519"/>
                </a:lnTo>
                <a:lnTo>
                  <a:pt x="549338" y="405142"/>
                </a:lnTo>
                <a:lnTo>
                  <a:pt x="483501" y="433768"/>
                </a:lnTo>
                <a:lnTo>
                  <a:pt x="432320" y="485114"/>
                </a:lnTo>
                <a:lnTo>
                  <a:pt x="403796" y="551167"/>
                </a:lnTo>
                <a:lnTo>
                  <a:pt x="399199" y="587400"/>
                </a:lnTo>
                <a:lnTo>
                  <a:pt x="401447" y="623735"/>
                </a:lnTo>
                <a:lnTo>
                  <a:pt x="425615" y="691502"/>
                </a:lnTo>
                <a:lnTo>
                  <a:pt x="473354" y="746086"/>
                </a:lnTo>
                <a:lnTo>
                  <a:pt x="537184" y="778954"/>
                </a:lnTo>
                <a:lnTo>
                  <a:pt x="609219" y="786041"/>
                </a:lnTo>
                <a:lnTo>
                  <a:pt x="644639" y="779386"/>
                </a:lnTo>
                <a:lnTo>
                  <a:pt x="678192" y="766241"/>
                </a:lnTo>
                <a:lnTo>
                  <a:pt x="708977" y="746848"/>
                </a:lnTo>
                <a:lnTo>
                  <a:pt x="854646" y="893025"/>
                </a:lnTo>
                <a:lnTo>
                  <a:pt x="861021" y="895680"/>
                </a:lnTo>
                <a:lnTo>
                  <a:pt x="874306" y="895680"/>
                </a:lnTo>
                <a:lnTo>
                  <a:pt x="880681" y="893025"/>
                </a:lnTo>
                <a:lnTo>
                  <a:pt x="890054" y="883602"/>
                </a:lnTo>
                <a:lnTo>
                  <a:pt x="892695" y="877214"/>
                </a:lnTo>
                <a:lnTo>
                  <a:pt x="892695" y="863892"/>
                </a:lnTo>
                <a:close/>
              </a:path>
            </a:pathLst>
          </a:custGeom>
          <a:solidFill>
            <a:srgbClr val="191919"/>
          </a:solidFill>
        </p:spPr>
        <p:txBody>
          <a:bodyPr wrap="square" lIns="0" tIns="0" rIns="0" bIns="0" rtlCol="0"/>
          <a:lstStyle/>
          <a:p>
            <a:endParaRPr/>
          </a:p>
        </p:txBody>
      </p:sp>
      <p:sp>
        <p:nvSpPr>
          <p:cNvPr id="31" name="bg object 31"/>
          <p:cNvSpPr/>
          <p:nvPr/>
        </p:nvSpPr>
        <p:spPr>
          <a:xfrm>
            <a:off x="12674598" y="167968"/>
            <a:ext cx="1729105" cy="2092960"/>
          </a:xfrm>
          <a:custGeom>
            <a:avLst/>
            <a:gdLst/>
            <a:ahLst/>
            <a:cxnLst/>
            <a:rect l="l" t="t" r="r" b="b"/>
            <a:pathLst>
              <a:path w="1729105" h="2092960">
                <a:moveTo>
                  <a:pt x="1589697" y="0"/>
                </a:moveTo>
                <a:lnTo>
                  <a:pt x="139217" y="0"/>
                </a:lnTo>
                <a:lnTo>
                  <a:pt x="125569" y="601"/>
                </a:lnTo>
                <a:lnTo>
                  <a:pt x="85978" y="10375"/>
                </a:lnTo>
                <a:lnTo>
                  <a:pt x="50931" y="31289"/>
                </a:lnTo>
                <a:lnTo>
                  <a:pt x="23463" y="61566"/>
                </a:lnTo>
                <a:lnTo>
                  <a:pt x="5982" y="98561"/>
                </a:lnTo>
                <a:lnTo>
                  <a:pt x="0" y="139026"/>
                </a:lnTo>
                <a:lnTo>
                  <a:pt x="0" y="1953450"/>
                </a:lnTo>
                <a:lnTo>
                  <a:pt x="6000" y="1993905"/>
                </a:lnTo>
                <a:lnTo>
                  <a:pt x="23488" y="2030871"/>
                </a:lnTo>
                <a:lnTo>
                  <a:pt x="50960" y="2061130"/>
                </a:lnTo>
                <a:lnTo>
                  <a:pt x="85991" y="2082037"/>
                </a:lnTo>
                <a:lnTo>
                  <a:pt x="125577" y="2091799"/>
                </a:lnTo>
                <a:lnTo>
                  <a:pt x="139217" y="2092401"/>
                </a:lnTo>
                <a:lnTo>
                  <a:pt x="1589697" y="2092401"/>
                </a:lnTo>
                <a:lnTo>
                  <a:pt x="1642576" y="2082268"/>
                </a:lnTo>
                <a:lnTo>
                  <a:pt x="1687588" y="2052637"/>
                </a:lnTo>
                <a:lnTo>
                  <a:pt x="1717898" y="2008001"/>
                </a:lnTo>
                <a:lnTo>
                  <a:pt x="1728901" y="1955126"/>
                </a:lnTo>
                <a:lnTo>
                  <a:pt x="1728901" y="139026"/>
                </a:lnTo>
                <a:lnTo>
                  <a:pt x="1722931" y="98561"/>
                </a:lnTo>
                <a:lnTo>
                  <a:pt x="1705451" y="61566"/>
                </a:lnTo>
                <a:lnTo>
                  <a:pt x="1677977" y="31289"/>
                </a:lnTo>
                <a:lnTo>
                  <a:pt x="1642935" y="10375"/>
                </a:lnTo>
                <a:lnTo>
                  <a:pt x="1603339" y="601"/>
                </a:lnTo>
                <a:lnTo>
                  <a:pt x="1589697" y="0"/>
                </a:lnTo>
                <a:close/>
              </a:path>
            </a:pathLst>
          </a:custGeom>
          <a:solidFill>
            <a:srgbClr val="FFFFFF"/>
          </a:solidFill>
          <a:effectLst>
            <a:glow rad="101600">
              <a:srgbClr val="29458A">
                <a:alpha val="20000"/>
              </a:srgbClr>
            </a:glow>
          </a:effectLst>
        </p:spPr>
        <p:txBody>
          <a:bodyPr wrap="square" lIns="216000" tIns="216000" rIns="216000" bIns="0" rtlCol="0" anchor="t" anchorCtr="0"/>
          <a:lstStyle/>
          <a:p>
            <a:pPr lvl="0">
              <a:lnSpc>
                <a:spcPct val="100000"/>
              </a:lnSpc>
              <a:spcBef>
                <a:spcPts val="100"/>
              </a:spcBef>
            </a:pPr>
            <a:endParaRPr sz="2000" b="1">
              <a:solidFill>
                <a:srgbClr val="00A6CD"/>
              </a:solidFill>
              <a:latin typeface="Arial"/>
              <a:cs typeface="Arial"/>
            </a:endParaRPr>
          </a:p>
        </p:txBody>
      </p:sp>
      <p:sp>
        <p:nvSpPr>
          <p:cNvPr id="32" name="bg object 32"/>
          <p:cNvSpPr/>
          <p:nvPr/>
        </p:nvSpPr>
        <p:spPr>
          <a:xfrm>
            <a:off x="12674598" y="167968"/>
            <a:ext cx="1730375" cy="465455"/>
          </a:xfrm>
          <a:custGeom>
            <a:avLst/>
            <a:gdLst/>
            <a:ahLst/>
            <a:cxnLst/>
            <a:rect l="l" t="t" r="r" b="b"/>
            <a:pathLst>
              <a:path w="1730375" h="465455">
                <a:moveTo>
                  <a:pt x="1591195" y="0"/>
                </a:moveTo>
                <a:lnTo>
                  <a:pt x="138582" y="0"/>
                </a:lnTo>
                <a:lnTo>
                  <a:pt x="124972" y="636"/>
                </a:lnTo>
                <a:lnTo>
                  <a:pt x="85496" y="10477"/>
                </a:lnTo>
                <a:lnTo>
                  <a:pt x="50586" y="31421"/>
                </a:lnTo>
                <a:lnTo>
                  <a:pt x="23252" y="61671"/>
                </a:lnTo>
                <a:lnTo>
                  <a:pt x="5893" y="98593"/>
                </a:lnTo>
                <a:lnTo>
                  <a:pt x="0" y="138950"/>
                </a:lnTo>
                <a:lnTo>
                  <a:pt x="0" y="465404"/>
                </a:lnTo>
                <a:lnTo>
                  <a:pt x="1729778" y="465404"/>
                </a:lnTo>
                <a:lnTo>
                  <a:pt x="1729778" y="138950"/>
                </a:lnTo>
                <a:lnTo>
                  <a:pt x="1723897" y="98593"/>
                </a:lnTo>
                <a:lnTo>
                  <a:pt x="1706532" y="61671"/>
                </a:lnTo>
                <a:lnTo>
                  <a:pt x="1679193" y="31421"/>
                </a:lnTo>
                <a:lnTo>
                  <a:pt x="1644294" y="10477"/>
                </a:lnTo>
                <a:lnTo>
                  <a:pt x="1604805" y="636"/>
                </a:lnTo>
                <a:lnTo>
                  <a:pt x="1591195" y="0"/>
                </a:lnTo>
                <a:close/>
              </a:path>
            </a:pathLst>
          </a:custGeom>
          <a:solidFill>
            <a:srgbClr val="D0CEE1"/>
          </a:solidFill>
        </p:spPr>
        <p:txBody>
          <a:bodyPr wrap="square" lIns="0" tIns="0" rIns="0" bIns="0" rtlCol="0"/>
          <a:lstStyle/>
          <a:p>
            <a:endParaRPr/>
          </a:p>
        </p:txBody>
      </p:sp>
      <p:sp>
        <p:nvSpPr>
          <p:cNvPr id="33" name="bg object 33"/>
          <p:cNvSpPr/>
          <p:nvPr/>
        </p:nvSpPr>
        <p:spPr>
          <a:xfrm>
            <a:off x="14617699" y="876299"/>
            <a:ext cx="254000" cy="0"/>
          </a:xfrm>
          <a:custGeom>
            <a:avLst/>
            <a:gdLst/>
            <a:ahLst/>
            <a:cxnLst/>
            <a:rect l="l" t="t" r="r" b="b"/>
            <a:pathLst>
              <a:path w="254000">
                <a:moveTo>
                  <a:pt x="0" y="0"/>
                </a:moveTo>
                <a:lnTo>
                  <a:pt x="254000" y="0"/>
                </a:lnTo>
              </a:path>
            </a:pathLst>
          </a:custGeom>
          <a:ln w="38100">
            <a:solidFill>
              <a:srgbClr val="29458A"/>
            </a:solidFill>
          </a:ln>
        </p:spPr>
        <p:txBody>
          <a:bodyPr wrap="square" lIns="0" tIns="0" rIns="0" bIns="0" rtlCol="0"/>
          <a:lstStyle/>
          <a:p>
            <a:endParaRPr/>
          </a:p>
        </p:txBody>
      </p:sp>
      <p:pic>
        <p:nvPicPr>
          <p:cNvPr id="34" name="bg object 34"/>
          <p:cNvPicPr/>
          <p:nvPr/>
        </p:nvPicPr>
        <p:blipFill>
          <a:blip r:embed="rId10" cstate="print"/>
          <a:stretch>
            <a:fillRect/>
          </a:stretch>
        </p:blipFill>
        <p:spPr>
          <a:xfrm>
            <a:off x="15030449" y="641350"/>
            <a:ext cx="254000" cy="254000"/>
          </a:xfrm>
          <a:prstGeom prst="rect">
            <a:avLst/>
          </a:prstGeom>
        </p:spPr>
      </p:pic>
      <p:sp>
        <p:nvSpPr>
          <p:cNvPr id="35" name="bg object 35"/>
          <p:cNvSpPr/>
          <p:nvPr/>
        </p:nvSpPr>
        <p:spPr>
          <a:xfrm>
            <a:off x="14019845" y="280017"/>
            <a:ext cx="228600" cy="228600"/>
          </a:xfrm>
          <a:custGeom>
            <a:avLst/>
            <a:gdLst/>
            <a:ahLst/>
            <a:cxnLst/>
            <a:rect l="l" t="t" r="r" b="b"/>
            <a:pathLst>
              <a:path w="228600" h="228600">
                <a:moveTo>
                  <a:pt x="0" y="0"/>
                </a:moveTo>
                <a:lnTo>
                  <a:pt x="228600" y="228600"/>
                </a:lnTo>
              </a:path>
            </a:pathLst>
          </a:custGeom>
          <a:ln w="38100">
            <a:solidFill>
              <a:srgbClr val="29458A"/>
            </a:solidFill>
          </a:ln>
        </p:spPr>
        <p:txBody>
          <a:bodyPr wrap="square" lIns="0" tIns="0" rIns="0" bIns="0" rtlCol="0"/>
          <a:lstStyle/>
          <a:p>
            <a:endParaRPr/>
          </a:p>
        </p:txBody>
      </p:sp>
      <p:sp>
        <p:nvSpPr>
          <p:cNvPr id="36" name="bg object 36"/>
          <p:cNvSpPr/>
          <p:nvPr/>
        </p:nvSpPr>
        <p:spPr>
          <a:xfrm>
            <a:off x="14021858" y="280022"/>
            <a:ext cx="224790" cy="233045"/>
          </a:xfrm>
          <a:custGeom>
            <a:avLst/>
            <a:gdLst/>
            <a:ahLst/>
            <a:cxnLst/>
            <a:rect l="l" t="t" r="r" b="b"/>
            <a:pathLst>
              <a:path w="224790" h="233045">
                <a:moveTo>
                  <a:pt x="0" y="232549"/>
                </a:moveTo>
                <a:lnTo>
                  <a:pt x="224574" y="0"/>
                </a:lnTo>
              </a:path>
            </a:pathLst>
          </a:custGeom>
          <a:ln w="38100">
            <a:solidFill>
              <a:srgbClr val="29458A"/>
            </a:solidFill>
          </a:ln>
        </p:spPr>
        <p:txBody>
          <a:bodyPr wrap="square" lIns="0" tIns="0" rIns="0" bIns="0" rtlCol="0"/>
          <a:lstStyle/>
          <a:p>
            <a:endParaRPr/>
          </a:p>
        </p:txBody>
      </p:sp>
      <p:sp>
        <p:nvSpPr>
          <p:cNvPr id="37" name="bg object 37"/>
          <p:cNvSpPr/>
          <p:nvPr/>
        </p:nvSpPr>
        <p:spPr>
          <a:xfrm>
            <a:off x="15468599" y="643745"/>
            <a:ext cx="228600" cy="228600"/>
          </a:xfrm>
          <a:custGeom>
            <a:avLst/>
            <a:gdLst/>
            <a:ahLst/>
            <a:cxnLst/>
            <a:rect l="l" t="t" r="r" b="b"/>
            <a:pathLst>
              <a:path w="228600" h="228600">
                <a:moveTo>
                  <a:pt x="0" y="0"/>
                </a:moveTo>
                <a:lnTo>
                  <a:pt x="228600" y="228600"/>
                </a:lnTo>
              </a:path>
            </a:pathLst>
          </a:custGeom>
          <a:ln w="38100">
            <a:solidFill>
              <a:srgbClr val="29458A"/>
            </a:solidFill>
          </a:ln>
        </p:spPr>
        <p:txBody>
          <a:bodyPr wrap="square" lIns="0" tIns="0" rIns="0" bIns="0" rtlCol="0"/>
          <a:lstStyle/>
          <a:p>
            <a:endParaRPr/>
          </a:p>
        </p:txBody>
      </p:sp>
      <p:sp>
        <p:nvSpPr>
          <p:cNvPr id="38" name="bg object 38"/>
          <p:cNvSpPr/>
          <p:nvPr/>
        </p:nvSpPr>
        <p:spPr>
          <a:xfrm>
            <a:off x="15470611" y="643749"/>
            <a:ext cx="224790" cy="233045"/>
          </a:xfrm>
          <a:custGeom>
            <a:avLst/>
            <a:gdLst/>
            <a:ahLst/>
            <a:cxnLst/>
            <a:rect l="l" t="t" r="r" b="b"/>
            <a:pathLst>
              <a:path w="224790" h="233044">
                <a:moveTo>
                  <a:pt x="0" y="232549"/>
                </a:moveTo>
                <a:lnTo>
                  <a:pt x="224574" y="0"/>
                </a:lnTo>
              </a:path>
            </a:pathLst>
          </a:custGeom>
          <a:ln w="38100">
            <a:solidFill>
              <a:srgbClr val="29458A"/>
            </a:solidFill>
          </a:ln>
        </p:spPr>
        <p:txBody>
          <a:bodyPr wrap="square" lIns="0" tIns="0" rIns="0" bIns="0" rtlCol="0"/>
          <a:lstStyle/>
          <a:p>
            <a:endParaRPr/>
          </a:p>
        </p:txBody>
      </p:sp>
      <p:pic>
        <p:nvPicPr>
          <p:cNvPr id="39" name="bg object 39"/>
          <p:cNvPicPr/>
          <p:nvPr/>
        </p:nvPicPr>
        <p:blipFill>
          <a:blip r:embed="rId11" cstate="print"/>
          <a:stretch>
            <a:fillRect/>
          </a:stretch>
        </p:blipFill>
        <p:spPr>
          <a:xfrm>
            <a:off x="693051" y="685800"/>
            <a:ext cx="165100" cy="165100"/>
          </a:xfrm>
          <a:prstGeom prst="rect">
            <a:avLst/>
          </a:prstGeom>
        </p:spPr>
      </p:pic>
      <p:pic>
        <p:nvPicPr>
          <p:cNvPr id="40" name="bg object 40"/>
          <p:cNvPicPr/>
          <p:nvPr/>
        </p:nvPicPr>
        <p:blipFill>
          <a:blip r:embed="rId12" cstate="print"/>
          <a:stretch>
            <a:fillRect/>
          </a:stretch>
        </p:blipFill>
        <p:spPr>
          <a:xfrm>
            <a:off x="1023251" y="685800"/>
            <a:ext cx="165100" cy="165100"/>
          </a:xfrm>
          <a:prstGeom prst="rect">
            <a:avLst/>
          </a:prstGeom>
        </p:spPr>
      </p:pic>
      <p:pic>
        <p:nvPicPr>
          <p:cNvPr id="41" name="bg object 41"/>
          <p:cNvPicPr/>
          <p:nvPr/>
        </p:nvPicPr>
        <p:blipFill>
          <a:blip r:embed="rId13" cstate="print"/>
          <a:stretch>
            <a:fillRect/>
          </a:stretch>
        </p:blipFill>
        <p:spPr>
          <a:xfrm>
            <a:off x="1353451" y="685800"/>
            <a:ext cx="165100" cy="165100"/>
          </a:xfrm>
          <a:prstGeom prst="rect">
            <a:avLst/>
          </a:prstGeom>
        </p:spPr>
      </p:pic>
      <p:sp>
        <p:nvSpPr>
          <p:cNvPr id="2" name="Holder 2"/>
          <p:cNvSpPr>
            <a:spLocks noGrp="1"/>
          </p:cNvSpPr>
          <p:nvPr>
            <p:ph type="title"/>
          </p:nvPr>
        </p:nvSpPr>
        <p:spPr>
          <a:xfrm>
            <a:off x="901700" y="1282700"/>
            <a:ext cx="11325860" cy="695960"/>
          </a:xfrm>
          <a:prstGeom prst="rect">
            <a:avLst/>
          </a:prstGeom>
        </p:spPr>
        <p:txBody>
          <a:bodyPr wrap="square" lIns="0" tIns="0" rIns="0" bIns="0">
            <a:spAutoFit/>
          </a:bodyPr>
          <a:lstStyle>
            <a:lvl1pPr>
              <a:defRPr sz="4400" b="0" i="0">
                <a:solidFill>
                  <a:srgbClr val="29458A"/>
                </a:solidFill>
                <a:latin typeface="Arial"/>
                <a:cs typeface="Arial"/>
              </a:defRPr>
            </a:lvl1pPr>
          </a:lstStyle>
          <a:p>
            <a:endParaRPr/>
          </a:p>
        </p:txBody>
      </p:sp>
      <p:sp>
        <p:nvSpPr>
          <p:cNvPr id="3" name="Holder 3"/>
          <p:cNvSpPr>
            <a:spLocks noGrp="1"/>
          </p:cNvSpPr>
          <p:nvPr>
            <p:ph type="body" idx="1"/>
          </p:nvPr>
        </p:nvSpPr>
        <p:spPr>
          <a:xfrm>
            <a:off x="914400" y="2857500"/>
            <a:ext cx="14401800" cy="4536440"/>
          </a:xfrm>
          <a:prstGeom prst="rect">
            <a:avLst/>
          </a:prstGeom>
        </p:spPr>
        <p:txBody>
          <a:bodyPr wrap="square" lIns="0" tIns="0" rIns="0" bIns="0">
            <a:spAutoFit/>
          </a:bodyPr>
          <a:lstStyle>
            <a:lvl1pPr>
              <a:defRPr b="0" i="0">
                <a:solidFill>
                  <a:schemeClr val="tx1"/>
                </a:solidFill>
              </a:defRPr>
            </a:lvl1pPr>
          </a:lstStyle>
          <a:p>
            <a:endParaRPr dirty="0"/>
          </a:p>
        </p:txBody>
      </p:sp>
      <p:sp>
        <p:nvSpPr>
          <p:cNvPr id="4" name="Holder 4"/>
          <p:cNvSpPr>
            <a:spLocks noGrp="1"/>
          </p:cNvSpPr>
          <p:nvPr>
            <p:ph type="ftr" sz="quarter" idx="5"/>
          </p:nvPr>
        </p:nvSpPr>
        <p:spPr>
          <a:xfrm>
            <a:off x="5527040" y="8503920"/>
            <a:ext cx="5201920" cy="4572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812800" y="8503920"/>
            <a:ext cx="3738880" cy="4572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5/10/23</a:t>
            </a:fld>
            <a:endParaRPr lang="en-US"/>
          </a:p>
        </p:txBody>
      </p:sp>
      <p:sp>
        <p:nvSpPr>
          <p:cNvPr id="6" name="Holder 6"/>
          <p:cNvSpPr>
            <a:spLocks noGrp="1"/>
          </p:cNvSpPr>
          <p:nvPr>
            <p:ph type="sldNum" sz="quarter" idx="7"/>
          </p:nvPr>
        </p:nvSpPr>
        <p:spPr>
          <a:xfrm>
            <a:off x="11704320" y="8503920"/>
            <a:ext cx="3738880" cy="4572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
        <p:nvSpPr>
          <p:cNvPr id="9" name="Rectangle 8">
            <a:extLst>
              <a:ext uri="{FF2B5EF4-FFF2-40B4-BE49-F238E27FC236}">
                <a16:creationId xmlns:a16="http://schemas.microsoft.com/office/drawing/2014/main" id="{9A34AA94-6DFA-4BEB-809F-5937B82CB2F3}"/>
              </a:ext>
            </a:extLst>
          </p:cNvPr>
          <p:cNvSpPr/>
          <p:nvPr userDrawn="1"/>
        </p:nvSpPr>
        <p:spPr>
          <a:xfrm>
            <a:off x="660400" y="7696200"/>
            <a:ext cx="3124200" cy="69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Text&#10;&#10;Description automatically generated">
            <a:extLst>
              <a:ext uri="{FF2B5EF4-FFF2-40B4-BE49-F238E27FC236}">
                <a16:creationId xmlns:a16="http://schemas.microsoft.com/office/drawing/2014/main" id="{B07752B4-CC75-DB28-26D4-014DD9A7B692}"/>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36601" y="7620000"/>
            <a:ext cx="1828800" cy="94488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3.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3.pn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5.emf"/><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671A609-CB09-3F6A-886D-A4989A4EF4D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0"/>
            <a:ext cx="16433800" cy="9144000"/>
          </a:xfrm>
          <a:prstGeom prst="rect">
            <a:avLst/>
          </a:prstGeom>
        </p:spPr>
      </p:pic>
      <p:pic>
        <p:nvPicPr>
          <p:cNvPr id="8" name="Picture 7">
            <a:extLst>
              <a:ext uri="{FF2B5EF4-FFF2-40B4-BE49-F238E27FC236}">
                <a16:creationId xmlns:a16="http://schemas.microsoft.com/office/drawing/2014/main" id="{CFCADDDA-F57A-5C2B-964D-85874BC80D0A}"/>
              </a:ext>
            </a:extLst>
          </p:cNvPr>
          <p:cNvPicPr>
            <a:picLocks noChangeAspect="1"/>
          </p:cNvPicPr>
          <p:nvPr/>
        </p:nvPicPr>
        <p:blipFill>
          <a:blip r:embed="rId3"/>
          <a:stretch>
            <a:fillRect/>
          </a:stretch>
        </p:blipFill>
        <p:spPr>
          <a:xfrm>
            <a:off x="13538200" y="533400"/>
            <a:ext cx="2171700" cy="690995"/>
          </a:xfrm>
          <a:prstGeom prst="rect">
            <a:avLst/>
          </a:prstGeom>
        </p:spPr>
      </p:pic>
      <p:sp>
        <p:nvSpPr>
          <p:cNvPr id="2" name="object 2"/>
          <p:cNvSpPr txBox="1"/>
          <p:nvPr/>
        </p:nvSpPr>
        <p:spPr>
          <a:xfrm>
            <a:off x="13992225" y="713364"/>
            <a:ext cx="1282700" cy="330200"/>
          </a:xfrm>
          <a:prstGeom prst="rect">
            <a:avLst/>
          </a:prstGeom>
        </p:spPr>
        <p:txBody>
          <a:bodyPr vert="horz" wrap="square" lIns="0" tIns="12700" rIns="0" bIns="0" rtlCol="0">
            <a:spAutoFit/>
          </a:bodyPr>
          <a:lstStyle/>
          <a:p>
            <a:pPr marL="12700">
              <a:lnSpc>
                <a:spcPct val="100000"/>
              </a:lnSpc>
              <a:spcBef>
                <a:spcPts val="100"/>
              </a:spcBef>
            </a:pPr>
            <a:r>
              <a:rPr sz="2000" b="1" dirty="0">
                <a:solidFill>
                  <a:srgbClr val="29458A"/>
                </a:solidFill>
                <a:latin typeface="Arial"/>
                <a:cs typeface="Arial"/>
              </a:rPr>
              <a:t>LESSON 1</a:t>
            </a:r>
            <a:endParaRPr sz="2000" dirty="0">
              <a:latin typeface="Arial"/>
              <a:cs typeface="Arial"/>
            </a:endParaRPr>
          </a:p>
        </p:txBody>
      </p:sp>
      <p:sp>
        <p:nvSpPr>
          <p:cNvPr id="4" name="object 4"/>
          <p:cNvSpPr txBox="1">
            <a:spLocks noGrp="1"/>
          </p:cNvSpPr>
          <p:nvPr>
            <p:ph type="ctrTitle"/>
          </p:nvPr>
        </p:nvSpPr>
        <p:spPr>
          <a:xfrm>
            <a:off x="981075" y="673098"/>
            <a:ext cx="3778885" cy="2006600"/>
          </a:xfrm>
          <a:prstGeom prst="rect">
            <a:avLst/>
          </a:prstGeom>
        </p:spPr>
        <p:txBody>
          <a:bodyPr vert="horz" wrap="square" lIns="0" tIns="170180" rIns="0" bIns="0" rtlCol="0">
            <a:spAutoFit/>
          </a:bodyPr>
          <a:lstStyle/>
          <a:p>
            <a:pPr marL="12700" marR="5080">
              <a:lnSpc>
                <a:spcPts val="7200"/>
              </a:lnSpc>
              <a:spcBef>
                <a:spcPts val="1340"/>
              </a:spcBef>
              <a:tabLst>
                <a:tab pos="1444625" algn="l"/>
              </a:tabLst>
            </a:pPr>
            <a:r>
              <a:rPr dirty="0"/>
              <a:t>Alexa for	Good</a:t>
            </a:r>
          </a:p>
        </p:txBody>
      </p:sp>
      <p:sp>
        <p:nvSpPr>
          <p:cNvPr id="5" name="object 5"/>
          <p:cNvSpPr txBox="1"/>
          <p:nvPr/>
        </p:nvSpPr>
        <p:spPr>
          <a:xfrm>
            <a:off x="981075" y="3126738"/>
            <a:ext cx="3713479" cy="1397000"/>
          </a:xfrm>
          <a:prstGeom prst="rect">
            <a:avLst/>
          </a:prstGeom>
        </p:spPr>
        <p:txBody>
          <a:bodyPr vert="horz" wrap="square" lIns="0" tIns="12700" rIns="0" bIns="0" rtlCol="0">
            <a:spAutoFit/>
          </a:bodyPr>
          <a:lstStyle/>
          <a:p>
            <a:pPr marL="12700" marR="5080">
              <a:lnSpc>
                <a:spcPct val="115399"/>
              </a:lnSpc>
              <a:spcBef>
                <a:spcPts val="100"/>
              </a:spcBef>
            </a:pPr>
            <a:r>
              <a:rPr sz="2600" b="1" dirty="0">
                <a:solidFill>
                  <a:srgbClr val="FFFFFF"/>
                </a:solidFill>
                <a:latin typeface="Arial"/>
                <a:cs typeface="Arial"/>
              </a:rPr>
              <a:t>How can you use technology to make the world a better place?</a:t>
            </a:r>
            <a:endParaRPr sz="2600" dirty="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190507" y="4229686"/>
            <a:ext cx="9004300" cy="1341755"/>
          </a:xfrm>
          <a:custGeom>
            <a:avLst/>
            <a:gdLst/>
            <a:ahLst/>
            <a:cxnLst/>
            <a:rect l="l" t="t" r="r" b="b"/>
            <a:pathLst>
              <a:path w="9004300" h="1341754">
                <a:moveTo>
                  <a:pt x="8803500" y="0"/>
                </a:moveTo>
                <a:lnTo>
                  <a:pt x="203352" y="0"/>
                </a:lnTo>
                <a:lnTo>
                  <a:pt x="183330" y="809"/>
                </a:lnTo>
                <a:lnTo>
                  <a:pt x="144162" y="7320"/>
                </a:lnTo>
                <a:lnTo>
                  <a:pt x="107189" y="20151"/>
                </a:lnTo>
                <a:lnTo>
                  <a:pt x="59194" y="50012"/>
                </a:lnTo>
                <a:lnTo>
                  <a:pt x="23683" y="90258"/>
                </a:lnTo>
                <a:lnTo>
                  <a:pt x="3725" y="137444"/>
                </a:lnTo>
                <a:lnTo>
                  <a:pt x="0" y="170713"/>
                </a:lnTo>
                <a:lnTo>
                  <a:pt x="0" y="1170749"/>
                </a:lnTo>
                <a:lnTo>
                  <a:pt x="8499" y="1220248"/>
                </a:lnTo>
                <a:lnTo>
                  <a:pt x="33909" y="1265564"/>
                </a:lnTo>
                <a:lnTo>
                  <a:pt x="74016" y="1302721"/>
                </a:lnTo>
                <a:lnTo>
                  <a:pt x="125298" y="1328483"/>
                </a:lnTo>
                <a:lnTo>
                  <a:pt x="163553" y="1338202"/>
                </a:lnTo>
                <a:lnTo>
                  <a:pt x="203352" y="1341462"/>
                </a:lnTo>
                <a:lnTo>
                  <a:pt x="8801049" y="1341462"/>
                </a:lnTo>
                <a:lnTo>
                  <a:pt x="8840843" y="1338184"/>
                </a:lnTo>
                <a:lnTo>
                  <a:pt x="8879065" y="1328458"/>
                </a:lnTo>
                <a:lnTo>
                  <a:pt x="8914288" y="1312664"/>
                </a:lnTo>
                <a:lnTo>
                  <a:pt x="8958548" y="1278977"/>
                </a:lnTo>
                <a:lnTo>
                  <a:pt x="8989136" y="1236014"/>
                </a:lnTo>
                <a:lnTo>
                  <a:pt x="9003404" y="1187476"/>
                </a:lnTo>
                <a:lnTo>
                  <a:pt x="9004287" y="1170749"/>
                </a:lnTo>
                <a:lnTo>
                  <a:pt x="9004287" y="170713"/>
                </a:lnTo>
                <a:lnTo>
                  <a:pt x="8989469" y="105862"/>
                </a:lnTo>
                <a:lnTo>
                  <a:pt x="8946134" y="50660"/>
                </a:lnTo>
                <a:lnTo>
                  <a:pt x="8880841" y="13495"/>
                </a:lnTo>
                <a:lnTo>
                  <a:pt x="8843147" y="3602"/>
                </a:lnTo>
                <a:lnTo>
                  <a:pt x="8803500" y="0"/>
                </a:lnTo>
                <a:close/>
              </a:path>
            </a:pathLst>
          </a:custGeom>
          <a:solidFill>
            <a:srgbClr val="FFFFFF"/>
          </a:solidFill>
          <a:effectLst>
            <a:glow rad="101600">
              <a:srgbClr val="29458A">
                <a:alpha val="20000"/>
              </a:srgbClr>
            </a:glow>
          </a:effectLst>
        </p:spPr>
        <p:txBody>
          <a:bodyPr wrap="square" lIns="216000" tIns="216000" rIns="216000" bIns="0" rtlCol="0" anchor="t" anchorCtr="0"/>
          <a:lstStyle/>
          <a:p>
            <a:pPr>
              <a:spcBef>
                <a:spcPts val="100"/>
              </a:spcBef>
            </a:pPr>
            <a:endParaRPr sz="2000" b="1">
              <a:solidFill>
                <a:srgbClr val="00A6CD"/>
              </a:solidFill>
              <a:latin typeface="Arial"/>
              <a:cs typeface="Arial"/>
            </a:endParaRPr>
          </a:p>
        </p:txBody>
      </p:sp>
      <p:sp>
        <p:nvSpPr>
          <p:cNvPr id="5" name="object 5"/>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b="1" dirty="0">
                <a:latin typeface="Arial"/>
                <a:cs typeface="Arial"/>
              </a:rPr>
              <a:t>How</a:t>
            </a:r>
            <a:r>
              <a:rPr b="1" spc="-20" dirty="0">
                <a:latin typeface="Arial"/>
                <a:cs typeface="Arial"/>
              </a:rPr>
              <a:t> </a:t>
            </a:r>
            <a:r>
              <a:rPr b="1" dirty="0">
                <a:latin typeface="Arial"/>
                <a:cs typeface="Arial"/>
              </a:rPr>
              <a:t>do</a:t>
            </a:r>
            <a:r>
              <a:rPr b="1" spc="-10" dirty="0">
                <a:latin typeface="Arial"/>
                <a:cs typeface="Arial"/>
              </a:rPr>
              <a:t> </a:t>
            </a:r>
            <a:r>
              <a:rPr b="1" dirty="0">
                <a:latin typeface="Arial"/>
                <a:cs typeface="Arial"/>
              </a:rPr>
              <a:t>we</a:t>
            </a:r>
            <a:r>
              <a:rPr b="1" spc="-15" dirty="0">
                <a:latin typeface="Arial"/>
                <a:cs typeface="Arial"/>
              </a:rPr>
              <a:t> </a:t>
            </a:r>
            <a:r>
              <a:rPr b="1" dirty="0">
                <a:latin typeface="Arial"/>
                <a:cs typeface="Arial"/>
              </a:rPr>
              <a:t>communicate</a:t>
            </a:r>
            <a:r>
              <a:rPr b="1" spc="-15" dirty="0">
                <a:latin typeface="Arial"/>
                <a:cs typeface="Arial"/>
              </a:rPr>
              <a:t> </a:t>
            </a:r>
            <a:r>
              <a:rPr b="1" dirty="0">
                <a:latin typeface="Arial"/>
                <a:cs typeface="Arial"/>
              </a:rPr>
              <a:t>with</a:t>
            </a:r>
            <a:r>
              <a:rPr b="1" spc="-10" dirty="0">
                <a:latin typeface="Arial"/>
                <a:cs typeface="Arial"/>
              </a:rPr>
              <a:t> computers?</a:t>
            </a:r>
          </a:p>
        </p:txBody>
      </p:sp>
      <p:sp>
        <p:nvSpPr>
          <p:cNvPr id="6" name="object 6"/>
          <p:cNvSpPr txBox="1"/>
          <p:nvPr/>
        </p:nvSpPr>
        <p:spPr>
          <a:xfrm>
            <a:off x="901700" y="2349500"/>
            <a:ext cx="10717530" cy="4406900"/>
          </a:xfrm>
          <a:prstGeom prst="rect">
            <a:avLst/>
          </a:prstGeom>
        </p:spPr>
        <p:txBody>
          <a:bodyPr vert="horz" wrap="square" lIns="0" tIns="1905" rIns="0" bIns="0" rtlCol="0">
            <a:spAutoFit/>
          </a:bodyPr>
          <a:lstStyle/>
          <a:p>
            <a:pPr marL="12700" marR="1485265">
              <a:lnSpc>
                <a:spcPct val="102600"/>
              </a:lnSpc>
              <a:spcBef>
                <a:spcPts val="15"/>
              </a:spcBef>
            </a:pPr>
            <a:r>
              <a:rPr sz="2600" dirty="0">
                <a:solidFill>
                  <a:srgbClr val="29458A"/>
                </a:solidFill>
                <a:latin typeface="Arial"/>
                <a:cs typeface="Arial"/>
              </a:rPr>
              <a:t>When</a:t>
            </a:r>
            <a:r>
              <a:rPr sz="2600" spc="-15" dirty="0">
                <a:solidFill>
                  <a:srgbClr val="29458A"/>
                </a:solidFill>
                <a:latin typeface="Arial"/>
                <a:cs typeface="Arial"/>
              </a:rPr>
              <a:t> </a:t>
            </a:r>
            <a:r>
              <a:rPr sz="2600" dirty="0">
                <a:solidFill>
                  <a:srgbClr val="29458A"/>
                </a:solidFill>
                <a:latin typeface="Arial"/>
                <a:cs typeface="Arial"/>
              </a:rPr>
              <a:t>we</a:t>
            </a:r>
            <a:r>
              <a:rPr sz="2600" spc="-15" dirty="0">
                <a:solidFill>
                  <a:srgbClr val="29458A"/>
                </a:solidFill>
                <a:latin typeface="Arial"/>
                <a:cs typeface="Arial"/>
              </a:rPr>
              <a:t> </a:t>
            </a:r>
            <a:r>
              <a:rPr sz="2600" dirty="0">
                <a:solidFill>
                  <a:srgbClr val="29458A"/>
                </a:solidFill>
                <a:latin typeface="Arial"/>
                <a:cs typeface="Arial"/>
              </a:rPr>
              <a:t>communicate</a:t>
            </a:r>
            <a:r>
              <a:rPr sz="2600" spc="-15" dirty="0">
                <a:solidFill>
                  <a:srgbClr val="29458A"/>
                </a:solidFill>
                <a:latin typeface="Arial"/>
                <a:cs typeface="Arial"/>
              </a:rPr>
              <a:t> </a:t>
            </a:r>
            <a:r>
              <a:rPr sz="2600" dirty="0">
                <a:solidFill>
                  <a:srgbClr val="29458A"/>
                </a:solidFill>
                <a:latin typeface="Arial"/>
                <a:cs typeface="Arial"/>
              </a:rPr>
              <a:t>with</a:t>
            </a:r>
            <a:r>
              <a:rPr sz="2600" spc="-15" dirty="0">
                <a:solidFill>
                  <a:srgbClr val="29458A"/>
                </a:solidFill>
                <a:latin typeface="Arial"/>
                <a:cs typeface="Arial"/>
              </a:rPr>
              <a:t> </a:t>
            </a:r>
            <a:r>
              <a:rPr sz="2600" dirty="0">
                <a:solidFill>
                  <a:srgbClr val="29458A"/>
                </a:solidFill>
                <a:latin typeface="Arial"/>
                <a:cs typeface="Arial"/>
              </a:rPr>
              <a:t>another</a:t>
            </a:r>
            <a:r>
              <a:rPr sz="2600" spc="-20" dirty="0">
                <a:solidFill>
                  <a:srgbClr val="29458A"/>
                </a:solidFill>
                <a:latin typeface="Arial"/>
                <a:cs typeface="Arial"/>
              </a:rPr>
              <a:t> </a:t>
            </a:r>
            <a:r>
              <a:rPr sz="2600" dirty="0">
                <a:solidFill>
                  <a:srgbClr val="29458A"/>
                </a:solidFill>
                <a:latin typeface="Arial"/>
                <a:cs typeface="Arial"/>
              </a:rPr>
              <a:t>person</a:t>
            </a:r>
            <a:r>
              <a:rPr sz="2600" spc="-15" dirty="0">
                <a:solidFill>
                  <a:srgbClr val="29458A"/>
                </a:solidFill>
                <a:latin typeface="Arial"/>
                <a:cs typeface="Arial"/>
              </a:rPr>
              <a:t> </a:t>
            </a:r>
            <a:r>
              <a:rPr sz="2600" dirty="0">
                <a:solidFill>
                  <a:srgbClr val="29458A"/>
                </a:solidFill>
                <a:latin typeface="Arial"/>
                <a:cs typeface="Arial"/>
              </a:rPr>
              <a:t>we’re</a:t>
            </a:r>
            <a:r>
              <a:rPr sz="2600" spc="-20" dirty="0">
                <a:solidFill>
                  <a:srgbClr val="29458A"/>
                </a:solidFill>
                <a:latin typeface="Arial"/>
                <a:cs typeface="Arial"/>
              </a:rPr>
              <a:t> </a:t>
            </a:r>
            <a:r>
              <a:rPr sz="2600" dirty="0">
                <a:solidFill>
                  <a:srgbClr val="29458A"/>
                </a:solidFill>
                <a:latin typeface="Arial"/>
                <a:cs typeface="Arial"/>
              </a:rPr>
              <a:t>very</a:t>
            </a:r>
            <a:r>
              <a:rPr sz="2600" spc="-10" dirty="0">
                <a:solidFill>
                  <a:srgbClr val="29458A"/>
                </a:solidFill>
                <a:latin typeface="Arial"/>
                <a:cs typeface="Arial"/>
              </a:rPr>
              <a:t> </a:t>
            </a:r>
            <a:r>
              <a:rPr sz="2600" dirty="0">
                <a:solidFill>
                  <a:srgbClr val="29458A"/>
                </a:solidFill>
                <a:latin typeface="Arial"/>
                <a:cs typeface="Arial"/>
              </a:rPr>
              <a:t>good</a:t>
            </a:r>
            <a:r>
              <a:rPr sz="2600" spc="-15" dirty="0">
                <a:solidFill>
                  <a:srgbClr val="29458A"/>
                </a:solidFill>
                <a:latin typeface="Arial"/>
                <a:cs typeface="Arial"/>
              </a:rPr>
              <a:t> </a:t>
            </a:r>
            <a:r>
              <a:rPr sz="2600" spc="-25" dirty="0">
                <a:solidFill>
                  <a:srgbClr val="29458A"/>
                </a:solidFill>
                <a:latin typeface="Arial"/>
                <a:cs typeface="Arial"/>
              </a:rPr>
              <a:t>at </a:t>
            </a:r>
            <a:r>
              <a:rPr sz="2600" dirty="0">
                <a:solidFill>
                  <a:srgbClr val="29458A"/>
                </a:solidFill>
                <a:latin typeface="Arial"/>
                <a:cs typeface="Arial"/>
              </a:rPr>
              <a:t>understanding</a:t>
            </a:r>
            <a:r>
              <a:rPr sz="2600" spc="-30" dirty="0">
                <a:solidFill>
                  <a:srgbClr val="29458A"/>
                </a:solidFill>
                <a:latin typeface="Arial"/>
                <a:cs typeface="Arial"/>
              </a:rPr>
              <a:t> </a:t>
            </a:r>
            <a:r>
              <a:rPr sz="2600" dirty="0">
                <a:solidFill>
                  <a:srgbClr val="29458A"/>
                </a:solidFill>
                <a:latin typeface="Arial"/>
                <a:cs typeface="Arial"/>
              </a:rPr>
              <a:t>what</a:t>
            </a:r>
            <a:r>
              <a:rPr sz="2600" spc="-30" dirty="0">
                <a:solidFill>
                  <a:srgbClr val="29458A"/>
                </a:solidFill>
                <a:latin typeface="Arial"/>
                <a:cs typeface="Arial"/>
              </a:rPr>
              <a:t> </a:t>
            </a:r>
            <a:r>
              <a:rPr sz="2600" dirty="0">
                <a:solidFill>
                  <a:srgbClr val="29458A"/>
                </a:solidFill>
                <a:latin typeface="Arial"/>
                <a:cs typeface="Arial"/>
              </a:rPr>
              <a:t>they</a:t>
            </a:r>
            <a:r>
              <a:rPr sz="2600" spc="-25" dirty="0">
                <a:solidFill>
                  <a:srgbClr val="29458A"/>
                </a:solidFill>
                <a:latin typeface="Arial"/>
                <a:cs typeface="Arial"/>
              </a:rPr>
              <a:t> </a:t>
            </a:r>
            <a:r>
              <a:rPr sz="2600" dirty="0">
                <a:solidFill>
                  <a:srgbClr val="29458A"/>
                </a:solidFill>
                <a:latin typeface="Arial"/>
                <a:cs typeface="Arial"/>
              </a:rPr>
              <a:t>mean.</a:t>
            </a:r>
            <a:r>
              <a:rPr sz="2600" spc="-20" dirty="0">
                <a:solidFill>
                  <a:srgbClr val="29458A"/>
                </a:solidFill>
                <a:latin typeface="Arial"/>
                <a:cs typeface="Arial"/>
              </a:rPr>
              <a:t> </a:t>
            </a:r>
            <a:r>
              <a:rPr sz="2600" dirty="0">
                <a:solidFill>
                  <a:srgbClr val="29458A"/>
                </a:solidFill>
                <a:latin typeface="Arial"/>
                <a:cs typeface="Arial"/>
              </a:rPr>
              <a:t>We</a:t>
            </a:r>
            <a:r>
              <a:rPr sz="2600" spc="-30" dirty="0">
                <a:solidFill>
                  <a:srgbClr val="29458A"/>
                </a:solidFill>
                <a:latin typeface="Arial"/>
                <a:cs typeface="Arial"/>
              </a:rPr>
              <a:t> </a:t>
            </a:r>
            <a:r>
              <a:rPr sz="2600" dirty="0">
                <a:solidFill>
                  <a:srgbClr val="29458A"/>
                </a:solidFill>
                <a:latin typeface="Arial"/>
                <a:cs typeface="Arial"/>
              </a:rPr>
              <a:t>understand</a:t>
            </a:r>
            <a:r>
              <a:rPr sz="2600" spc="-30" dirty="0">
                <a:solidFill>
                  <a:srgbClr val="29458A"/>
                </a:solidFill>
                <a:latin typeface="Arial"/>
                <a:cs typeface="Arial"/>
              </a:rPr>
              <a:t> </a:t>
            </a:r>
            <a:r>
              <a:rPr sz="2600" dirty="0">
                <a:solidFill>
                  <a:srgbClr val="29458A"/>
                </a:solidFill>
                <a:latin typeface="Arial"/>
                <a:cs typeface="Arial"/>
              </a:rPr>
              <a:t>their</a:t>
            </a:r>
            <a:r>
              <a:rPr sz="2600" spc="-15" dirty="0">
                <a:solidFill>
                  <a:srgbClr val="29458A"/>
                </a:solidFill>
                <a:latin typeface="Arial"/>
                <a:cs typeface="Arial"/>
              </a:rPr>
              <a:t> </a:t>
            </a:r>
            <a:r>
              <a:rPr sz="2600" b="1" spc="-10" dirty="0">
                <a:solidFill>
                  <a:srgbClr val="29458A"/>
                </a:solidFill>
                <a:latin typeface="Arial"/>
                <a:cs typeface="Arial"/>
              </a:rPr>
              <a:t>intent</a:t>
            </a:r>
            <a:r>
              <a:rPr sz="2600" spc="-10" dirty="0">
                <a:solidFill>
                  <a:srgbClr val="29458A"/>
                </a:solidFill>
                <a:latin typeface="Arial"/>
                <a:cs typeface="Arial"/>
              </a:rPr>
              <a:t>.</a:t>
            </a:r>
            <a:endParaRPr sz="2600" dirty="0">
              <a:latin typeface="Arial"/>
              <a:cs typeface="Arial"/>
            </a:endParaRPr>
          </a:p>
          <a:p>
            <a:pPr marL="12700">
              <a:lnSpc>
                <a:spcPct val="100000"/>
              </a:lnSpc>
              <a:spcBef>
                <a:spcPts val="2480"/>
              </a:spcBef>
            </a:pPr>
            <a:r>
              <a:rPr sz="2600" dirty="0">
                <a:solidFill>
                  <a:srgbClr val="29458A"/>
                </a:solidFill>
                <a:latin typeface="Arial"/>
                <a:cs typeface="Arial"/>
              </a:rPr>
              <a:t>When</a:t>
            </a:r>
            <a:r>
              <a:rPr sz="2600" spc="-5" dirty="0">
                <a:solidFill>
                  <a:srgbClr val="29458A"/>
                </a:solidFill>
                <a:latin typeface="Arial"/>
                <a:cs typeface="Arial"/>
              </a:rPr>
              <a:t> </a:t>
            </a:r>
            <a:r>
              <a:rPr sz="2600" dirty="0">
                <a:solidFill>
                  <a:srgbClr val="29458A"/>
                </a:solidFill>
                <a:latin typeface="Arial"/>
                <a:cs typeface="Arial"/>
              </a:rPr>
              <a:t>we</a:t>
            </a:r>
            <a:r>
              <a:rPr sz="2600" spc="-10" dirty="0">
                <a:solidFill>
                  <a:srgbClr val="29458A"/>
                </a:solidFill>
                <a:latin typeface="Arial"/>
                <a:cs typeface="Arial"/>
              </a:rPr>
              <a:t> </a:t>
            </a:r>
            <a:r>
              <a:rPr sz="2600" dirty="0">
                <a:solidFill>
                  <a:srgbClr val="29458A"/>
                </a:solidFill>
                <a:latin typeface="Arial"/>
                <a:cs typeface="Arial"/>
              </a:rPr>
              <a:t>communicate</a:t>
            </a:r>
            <a:r>
              <a:rPr sz="2600" spc="-5" dirty="0">
                <a:solidFill>
                  <a:srgbClr val="29458A"/>
                </a:solidFill>
                <a:latin typeface="Arial"/>
                <a:cs typeface="Arial"/>
              </a:rPr>
              <a:t> </a:t>
            </a:r>
            <a:r>
              <a:rPr sz="2600" dirty="0">
                <a:solidFill>
                  <a:srgbClr val="29458A"/>
                </a:solidFill>
                <a:latin typeface="Arial"/>
                <a:cs typeface="Arial"/>
              </a:rPr>
              <a:t>with</a:t>
            </a:r>
            <a:r>
              <a:rPr sz="2600" spc="-10" dirty="0">
                <a:solidFill>
                  <a:srgbClr val="29458A"/>
                </a:solidFill>
                <a:latin typeface="Arial"/>
                <a:cs typeface="Arial"/>
              </a:rPr>
              <a:t> </a:t>
            </a:r>
            <a:r>
              <a:rPr sz="2600" dirty="0">
                <a:solidFill>
                  <a:srgbClr val="29458A"/>
                </a:solidFill>
                <a:latin typeface="Arial"/>
                <a:cs typeface="Arial"/>
              </a:rPr>
              <a:t>computers</a:t>
            </a:r>
            <a:r>
              <a:rPr sz="2600" spc="-5" dirty="0">
                <a:solidFill>
                  <a:srgbClr val="29458A"/>
                </a:solidFill>
                <a:latin typeface="Arial"/>
                <a:cs typeface="Arial"/>
              </a:rPr>
              <a:t> </a:t>
            </a:r>
            <a:r>
              <a:rPr sz="2600" dirty="0">
                <a:solidFill>
                  <a:srgbClr val="29458A"/>
                </a:solidFill>
                <a:latin typeface="Arial"/>
                <a:cs typeface="Arial"/>
              </a:rPr>
              <a:t>we</a:t>
            </a:r>
            <a:r>
              <a:rPr sz="2600" spc="-10" dirty="0">
                <a:solidFill>
                  <a:srgbClr val="29458A"/>
                </a:solidFill>
                <a:latin typeface="Arial"/>
                <a:cs typeface="Arial"/>
              </a:rPr>
              <a:t> </a:t>
            </a:r>
            <a:r>
              <a:rPr sz="2600" dirty="0">
                <a:solidFill>
                  <a:srgbClr val="29458A"/>
                </a:solidFill>
                <a:latin typeface="Arial"/>
                <a:cs typeface="Arial"/>
              </a:rPr>
              <a:t>need</a:t>
            </a:r>
            <a:r>
              <a:rPr sz="2600" spc="-10" dirty="0">
                <a:solidFill>
                  <a:srgbClr val="29458A"/>
                </a:solidFill>
                <a:latin typeface="Arial"/>
                <a:cs typeface="Arial"/>
              </a:rPr>
              <a:t> </a:t>
            </a:r>
            <a:r>
              <a:rPr sz="2600" dirty="0">
                <a:solidFill>
                  <a:srgbClr val="29458A"/>
                </a:solidFill>
                <a:latin typeface="Arial"/>
                <a:cs typeface="Arial"/>
              </a:rPr>
              <a:t>to</a:t>
            </a:r>
            <a:r>
              <a:rPr sz="2600" spc="-5" dirty="0">
                <a:solidFill>
                  <a:srgbClr val="29458A"/>
                </a:solidFill>
                <a:latin typeface="Arial"/>
                <a:cs typeface="Arial"/>
              </a:rPr>
              <a:t> </a:t>
            </a:r>
            <a:r>
              <a:rPr sz="2600" spc="-25" dirty="0">
                <a:solidFill>
                  <a:srgbClr val="29458A"/>
                </a:solidFill>
                <a:latin typeface="Arial"/>
                <a:cs typeface="Arial"/>
              </a:rPr>
              <a:t>be:</a:t>
            </a:r>
            <a:endParaRPr sz="2600" dirty="0">
              <a:latin typeface="Arial"/>
              <a:cs typeface="Arial"/>
            </a:endParaRPr>
          </a:p>
          <a:p>
            <a:pPr>
              <a:lnSpc>
                <a:spcPct val="100000"/>
              </a:lnSpc>
            </a:pPr>
            <a:endParaRPr sz="3750" dirty="0">
              <a:latin typeface="Arial"/>
              <a:cs typeface="Arial"/>
            </a:endParaRPr>
          </a:p>
          <a:p>
            <a:pPr marL="12700">
              <a:lnSpc>
                <a:spcPct val="100000"/>
              </a:lnSpc>
              <a:tabLst>
                <a:tab pos="1127760" algn="l"/>
              </a:tabLst>
            </a:pPr>
            <a:r>
              <a:rPr sz="2000" b="1" dirty="0">
                <a:solidFill>
                  <a:srgbClr val="29458A"/>
                </a:solidFill>
                <a:latin typeface="Arial"/>
                <a:cs typeface="Arial"/>
              </a:rPr>
              <a:t>Literal </a:t>
            </a:r>
            <a:r>
              <a:rPr sz="2000" b="1" spc="-50" dirty="0">
                <a:solidFill>
                  <a:srgbClr val="29458A"/>
                </a:solidFill>
                <a:latin typeface="Arial"/>
                <a:cs typeface="Arial"/>
              </a:rPr>
              <a:t>–</a:t>
            </a:r>
            <a:r>
              <a:rPr sz="2000" b="1" dirty="0">
                <a:solidFill>
                  <a:srgbClr val="29458A"/>
                </a:solidFill>
                <a:latin typeface="Arial"/>
                <a:cs typeface="Arial"/>
              </a:rPr>
              <a:t>	</a:t>
            </a:r>
            <a:r>
              <a:rPr sz="2000" dirty="0">
                <a:solidFill>
                  <a:srgbClr val="29458A"/>
                </a:solidFill>
                <a:latin typeface="Arial"/>
                <a:cs typeface="Arial"/>
              </a:rPr>
              <a:t>use</a:t>
            </a:r>
            <a:r>
              <a:rPr sz="2000" spc="-20" dirty="0">
                <a:solidFill>
                  <a:srgbClr val="29458A"/>
                </a:solidFill>
                <a:latin typeface="Arial"/>
                <a:cs typeface="Arial"/>
              </a:rPr>
              <a:t> </a:t>
            </a:r>
            <a:r>
              <a:rPr sz="2000" dirty="0">
                <a:solidFill>
                  <a:srgbClr val="29458A"/>
                </a:solidFill>
                <a:latin typeface="Arial"/>
                <a:cs typeface="Arial"/>
              </a:rPr>
              <a:t>words</a:t>
            </a:r>
            <a:r>
              <a:rPr sz="2000" spc="-15" dirty="0">
                <a:solidFill>
                  <a:srgbClr val="29458A"/>
                </a:solidFill>
                <a:latin typeface="Arial"/>
                <a:cs typeface="Arial"/>
              </a:rPr>
              <a:t> </a:t>
            </a:r>
            <a:r>
              <a:rPr sz="2000" dirty="0">
                <a:solidFill>
                  <a:srgbClr val="29458A"/>
                </a:solidFill>
                <a:latin typeface="Arial"/>
                <a:cs typeface="Arial"/>
              </a:rPr>
              <a:t>in</a:t>
            </a:r>
            <a:r>
              <a:rPr sz="2000" spc="-15" dirty="0">
                <a:solidFill>
                  <a:srgbClr val="29458A"/>
                </a:solidFill>
                <a:latin typeface="Arial"/>
                <a:cs typeface="Arial"/>
              </a:rPr>
              <a:t> </a:t>
            </a:r>
            <a:r>
              <a:rPr sz="2000" dirty="0">
                <a:solidFill>
                  <a:srgbClr val="29458A"/>
                </a:solidFill>
                <a:latin typeface="Arial"/>
                <a:cs typeface="Arial"/>
              </a:rPr>
              <a:t>a</a:t>
            </a:r>
            <a:r>
              <a:rPr sz="2000" spc="-15" dirty="0">
                <a:solidFill>
                  <a:srgbClr val="29458A"/>
                </a:solidFill>
                <a:latin typeface="Arial"/>
                <a:cs typeface="Arial"/>
              </a:rPr>
              <a:t> </a:t>
            </a:r>
            <a:r>
              <a:rPr sz="2000" dirty="0">
                <a:solidFill>
                  <a:srgbClr val="29458A"/>
                </a:solidFill>
                <a:latin typeface="Arial"/>
                <a:cs typeface="Arial"/>
              </a:rPr>
              <a:t>standard</a:t>
            </a:r>
            <a:r>
              <a:rPr sz="2000" spc="-10" dirty="0">
                <a:solidFill>
                  <a:srgbClr val="29458A"/>
                </a:solidFill>
                <a:latin typeface="Arial"/>
                <a:cs typeface="Arial"/>
              </a:rPr>
              <a:t> </a:t>
            </a:r>
            <a:r>
              <a:rPr sz="2000" dirty="0">
                <a:solidFill>
                  <a:srgbClr val="29458A"/>
                </a:solidFill>
                <a:latin typeface="Arial"/>
                <a:cs typeface="Arial"/>
              </a:rPr>
              <a:t>way</a:t>
            </a:r>
            <a:r>
              <a:rPr sz="2000" spc="-15" dirty="0">
                <a:solidFill>
                  <a:srgbClr val="29458A"/>
                </a:solidFill>
                <a:latin typeface="Arial"/>
                <a:cs typeface="Arial"/>
              </a:rPr>
              <a:t> </a:t>
            </a:r>
            <a:r>
              <a:rPr sz="2000" dirty="0">
                <a:solidFill>
                  <a:srgbClr val="29458A"/>
                </a:solidFill>
                <a:latin typeface="Arial"/>
                <a:cs typeface="Arial"/>
              </a:rPr>
              <a:t>(use</a:t>
            </a:r>
            <a:r>
              <a:rPr sz="2000" spc="-10" dirty="0">
                <a:solidFill>
                  <a:srgbClr val="29458A"/>
                </a:solidFill>
                <a:latin typeface="Arial"/>
                <a:cs typeface="Arial"/>
              </a:rPr>
              <a:t> </a:t>
            </a:r>
            <a:r>
              <a:rPr sz="2000" dirty="0">
                <a:solidFill>
                  <a:srgbClr val="29458A"/>
                </a:solidFill>
                <a:latin typeface="Arial"/>
                <a:cs typeface="Arial"/>
              </a:rPr>
              <a:t>a</a:t>
            </a:r>
            <a:r>
              <a:rPr sz="2000" spc="-15" dirty="0">
                <a:solidFill>
                  <a:srgbClr val="29458A"/>
                </a:solidFill>
                <a:latin typeface="Arial"/>
                <a:cs typeface="Arial"/>
              </a:rPr>
              <a:t> </a:t>
            </a:r>
            <a:r>
              <a:rPr sz="2000" dirty="0">
                <a:solidFill>
                  <a:srgbClr val="29458A"/>
                </a:solidFill>
                <a:latin typeface="Arial"/>
                <a:cs typeface="Arial"/>
              </a:rPr>
              <a:t>programming</a:t>
            </a:r>
            <a:r>
              <a:rPr sz="2000" spc="-15" dirty="0">
                <a:solidFill>
                  <a:srgbClr val="29458A"/>
                </a:solidFill>
                <a:latin typeface="Arial"/>
                <a:cs typeface="Arial"/>
              </a:rPr>
              <a:t> </a:t>
            </a:r>
            <a:r>
              <a:rPr sz="2000" spc="-10" dirty="0">
                <a:solidFill>
                  <a:srgbClr val="29458A"/>
                </a:solidFill>
                <a:latin typeface="Arial"/>
                <a:cs typeface="Arial"/>
              </a:rPr>
              <a:t>language)</a:t>
            </a:r>
            <a:endParaRPr sz="2000" dirty="0">
              <a:latin typeface="Arial"/>
              <a:cs typeface="Arial"/>
            </a:endParaRPr>
          </a:p>
          <a:p>
            <a:pPr>
              <a:lnSpc>
                <a:spcPct val="100000"/>
              </a:lnSpc>
              <a:spcBef>
                <a:spcPts val="15"/>
              </a:spcBef>
            </a:pPr>
            <a:endParaRPr sz="1900" dirty="0">
              <a:latin typeface="Arial"/>
              <a:cs typeface="Arial"/>
            </a:endParaRPr>
          </a:p>
          <a:p>
            <a:pPr marL="12700">
              <a:lnSpc>
                <a:spcPct val="100000"/>
              </a:lnSpc>
            </a:pPr>
            <a:r>
              <a:rPr sz="2000" b="1" dirty="0">
                <a:solidFill>
                  <a:srgbClr val="29458A"/>
                </a:solidFill>
                <a:latin typeface="Arial"/>
                <a:cs typeface="Arial"/>
              </a:rPr>
              <a:t>Precise</a:t>
            </a:r>
            <a:r>
              <a:rPr sz="2000" b="1" spc="-15" dirty="0">
                <a:solidFill>
                  <a:srgbClr val="29458A"/>
                </a:solidFill>
                <a:latin typeface="Arial"/>
                <a:cs typeface="Arial"/>
              </a:rPr>
              <a:t> </a:t>
            </a:r>
            <a:r>
              <a:rPr sz="2000" b="1" dirty="0">
                <a:solidFill>
                  <a:srgbClr val="29458A"/>
                </a:solidFill>
                <a:latin typeface="Arial"/>
                <a:cs typeface="Arial"/>
              </a:rPr>
              <a:t>–</a:t>
            </a:r>
            <a:r>
              <a:rPr sz="2000" b="1" spc="-10" dirty="0">
                <a:solidFill>
                  <a:srgbClr val="29458A"/>
                </a:solidFill>
                <a:latin typeface="Arial"/>
                <a:cs typeface="Arial"/>
              </a:rPr>
              <a:t> </a:t>
            </a:r>
            <a:r>
              <a:rPr sz="2000" dirty="0">
                <a:solidFill>
                  <a:srgbClr val="29458A"/>
                </a:solidFill>
                <a:latin typeface="Arial"/>
                <a:cs typeface="Arial"/>
              </a:rPr>
              <a:t>exact</a:t>
            </a:r>
            <a:r>
              <a:rPr sz="2000" spc="-10" dirty="0">
                <a:solidFill>
                  <a:srgbClr val="29458A"/>
                </a:solidFill>
                <a:latin typeface="Arial"/>
                <a:cs typeface="Arial"/>
              </a:rPr>
              <a:t> </a:t>
            </a:r>
            <a:r>
              <a:rPr sz="2000" dirty="0">
                <a:solidFill>
                  <a:srgbClr val="29458A"/>
                </a:solidFill>
                <a:latin typeface="Arial"/>
                <a:cs typeface="Arial"/>
              </a:rPr>
              <a:t>in</a:t>
            </a:r>
            <a:r>
              <a:rPr sz="2000" spc="-10" dirty="0">
                <a:solidFill>
                  <a:srgbClr val="29458A"/>
                </a:solidFill>
                <a:latin typeface="Arial"/>
                <a:cs typeface="Arial"/>
              </a:rPr>
              <a:t> </a:t>
            </a:r>
            <a:r>
              <a:rPr sz="2000" dirty="0">
                <a:solidFill>
                  <a:srgbClr val="29458A"/>
                </a:solidFill>
                <a:latin typeface="Arial"/>
                <a:cs typeface="Arial"/>
              </a:rPr>
              <a:t>what</a:t>
            </a:r>
            <a:r>
              <a:rPr sz="2000" spc="-10" dirty="0">
                <a:solidFill>
                  <a:srgbClr val="29458A"/>
                </a:solidFill>
                <a:latin typeface="Arial"/>
                <a:cs typeface="Arial"/>
              </a:rPr>
              <a:t> </a:t>
            </a:r>
            <a:r>
              <a:rPr sz="2000" dirty="0">
                <a:solidFill>
                  <a:srgbClr val="29458A"/>
                </a:solidFill>
                <a:latin typeface="Arial"/>
                <a:cs typeface="Arial"/>
              </a:rPr>
              <a:t>we</a:t>
            </a:r>
            <a:r>
              <a:rPr sz="2000" spc="-10" dirty="0">
                <a:solidFill>
                  <a:srgbClr val="29458A"/>
                </a:solidFill>
                <a:latin typeface="Arial"/>
                <a:cs typeface="Arial"/>
              </a:rPr>
              <a:t> </a:t>
            </a:r>
            <a:r>
              <a:rPr sz="2000" dirty="0">
                <a:solidFill>
                  <a:srgbClr val="29458A"/>
                </a:solidFill>
                <a:latin typeface="Arial"/>
                <a:cs typeface="Arial"/>
              </a:rPr>
              <a:t>mean</a:t>
            </a:r>
            <a:r>
              <a:rPr sz="2000" spc="-5" dirty="0">
                <a:solidFill>
                  <a:srgbClr val="29458A"/>
                </a:solidFill>
                <a:latin typeface="Arial"/>
                <a:cs typeface="Arial"/>
              </a:rPr>
              <a:t> </a:t>
            </a:r>
            <a:r>
              <a:rPr sz="2000" dirty="0">
                <a:solidFill>
                  <a:srgbClr val="29458A"/>
                </a:solidFill>
                <a:latin typeface="Arial"/>
                <a:cs typeface="Arial"/>
              </a:rPr>
              <a:t>(the</a:t>
            </a:r>
            <a:r>
              <a:rPr sz="2000" spc="-5" dirty="0">
                <a:solidFill>
                  <a:srgbClr val="29458A"/>
                </a:solidFill>
                <a:latin typeface="Arial"/>
                <a:cs typeface="Arial"/>
              </a:rPr>
              <a:t> </a:t>
            </a:r>
            <a:r>
              <a:rPr sz="2000" dirty="0">
                <a:solidFill>
                  <a:srgbClr val="29458A"/>
                </a:solidFill>
                <a:latin typeface="Arial"/>
                <a:cs typeface="Arial"/>
              </a:rPr>
              <a:t>code</a:t>
            </a:r>
            <a:r>
              <a:rPr sz="2000" spc="-5" dirty="0">
                <a:solidFill>
                  <a:srgbClr val="29458A"/>
                </a:solidFill>
                <a:latin typeface="Arial"/>
                <a:cs typeface="Arial"/>
              </a:rPr>
              <a:t> </a:t>
            </a:r>
            <a:r>
              <a:rPr sz="2000" dirty="0">
                <a:solidFill>
                  <a:srgbClr val="29458A"/>
                </a:solidFill>
                <a:latin typeface="Arial"/>
                <a:cs typeface="Arial"/>
              </a:rPr>
              <a:t>we</a:t>
            </a:r>
            <a:r>
              <a:rPr sz="2000" spc="-10" dirty="0">
                <a:solidFill>
                  <a:srgbClr val="29458A"/>
                </a:solidFill>
                <a:latin typeface="Arial"/>
                <a:cs typeface="Arial"/>
              </a:rPr>
              <a:t> write)</a:t>
            </a:r>
            <a:endParaRPr sz="2000" dirty="0">
              <a:latin typeface="Arial"/>
              <a:cs typeface="Arial"/>
            </a:endParaRPr>
          </a:p>
          <a:p>
            <a:pPr>
              <a:lnSpc>
                <a:spcPct val="100000"/>
              </a:lnSpc>
            </a:pPr>
            <a:endParaRPr sz="2200" dirty="0">
              <a:latin typeface="Arial"/>
              <a:cs typeface="Arial"/>
            </a:endParaRPr>
          </a:p>
          <a:p>
            <a:pPr marL="12700">
              <a:lnSpc>
                <a:spcPct val="100000"/>
              </a:lnSpc>
              <a:spcBef>
                <a:spcPts val="1735"/>
              </a:spcBef>
            </a:pPr>
            <a:r>
              <a:rPr sz="2000" dirty="0">
                <a:solidFill>
                  <a:srgbClr val="29458A"/>
                </a:solidFill>
                <a:latin typeface="Arial"/>
                <a:cs typeface="Arial"/>
              </a:rPr>
              <a:t>Alexa</a:t>
            </a:r>
            <a:r>
              <a:rPr sz="2000" spc="-20" dirty="0">
                <a:solidFill>
                  <a:srgbClr val="29458A"/>
                </a:solidFill>
                <a:latin typeface="Arial"/>
                <a:cs typeface="Arial"/>
              </a:rPr>
              <a:t> </a:t>
            </a:r>
            <a:r>
              <a:rPr sz="2000" dirty="0">
                <a:solidFill>
                  <a:srgbClr val="29458A"/>
                </a:solidFill>
                <a:latin typeface="Arial"/>
                <a:cs typeface="Arial"/>
              </a:rPr>
              <a:t>can</a:t>
            </a:r>
            <a:r>
              <a:rPr sz="2000" spc="-15" dirty="0">
                <a:solidFill>
                  <a:srgbClr val="29458A"/>
                </a:solidFill>
                <a:latin typeface="Arial"/>
                <a:cs typeface="Arial"/>
              </a:rPr>
              <a:t> </a:t>
            </a:r>
            <a:r>
              <a:rPr sz="2000" dirty="0">
                <a:solidFill>
                  <a:srgbClr val="29458A"/>
                </a:solidFill>
                <a:latin typeface="Arial"/>
                <a:cs typeface="Arial"/>
              </a:rPr>
              <a:t>understand</a:t>
            </a:r>
            <a:r>
              <a:rPr sz="2000" spc="-25" dirty="0">
                <a:solidFill>
                  <a:srgbClr val="29458A"/>
                </a:solidFill>
                <a:latin typeface="Arial"/>
                <a:cs typeface="Arial"/>
              </a:rPr>
              <a:t> </a:t>
            </a:r>
            <a:r>
              <a:rPr sz="2000" dirty="0">
                <a:solidFill>
                  <a:srgbClr val="29458A"/>
                </a:solidFill>
                <a:latin typeface="Arial"/>
                <a:cs typeface="Arial"/>
              </a:rPr>
              <a:t>what</a:t>
            </a:r>
            <a:r>
              <a:rPr sz="2000" spc="-20" dirty="0">
                <a:solidFill>
                  <a:srgbClr val="29458A"/>
                </a:solidFill>
                <a:latin typeface="Arial"/>
                <a:cs typeface="Arial"/>
              </a:rPr>
              <a:t> </a:t>
            </a:r>
            <a:r>
              <a:rPr sz="2000" dirty="0">
                <a:solidFill>
                  <a:srgbClr val="29458A"/>
                </a:solidFill>
                <a:latin typeface="Arial"/>
                <a:cs typeface="Arial"/>
              </a:rPr>
              <a:t>we</a:t>
            </a:r>
            <a:r>
              <a:rPr sz="2000" spc="-25" dirty="0">
                <a:solidFill>
                  <a:srgbClr val="29458A"/>
                </a:solidFill>
                <a:latin typeface="Arial"/>
                <a:cs typeface="Arial"/>
              </a:rPr>
              <a:t> </a:t>
            </a:r>
            <a:r>
              <a:rPr sz="2000" spc="-10" dirty="0">
                <a:solidFill>
                  <a:srgbClr val="29458A"/>
                </a:solidFill>
                <a:latin typeface="Arial"/>
                <a:cs typeface="Arial"/>
              </a:rPr>
              <a:t>say,</a:t>
            </a:r>
            <a:r>
              <a:rPr sz="2000" spc="-15" dirty="0">
                <a:solidFill>
                  <a:srgbClr val="29458A"/>
                </a:solidFill>
                <a:latin typeface="Arial"/>
                <a:cs typeface="Arial"/>
              </a:rPr>
              <a:t> </a:t>
            </a:r>
            <a:r>
              <a:rPr sz="2000" dirty="0">
                <a:solidFill>
                  <a:srgbClr val="29458A"/>
                </a:solidFill>
                <a:latin typeface="Arial"/>
                <a:cs typeface="Arial"/>
              </a:rPr>
              <a:t>even</a:t>
            </a:r>
            <a:r>
              <a:rPr sz="2000" spc="-25" dirty="0">
                <a:solidFill>
                  <a:srgbClr val="29458A"/>
                </a:solidFill>
                <a:latin typeface="Arial"/>
                <a:cs typeface="Arial"/>
              </a:rPr>
              <a:t> </a:t>
            </a:r>
            <a:r>
              <a:rPr sz="2000" dirty="0">
                <a:solidFill>
                  <a:srgbClr val="29458A"/>
                </a:solidFill>
                <a:latin typeface="Arial"/>
                <a:cs typeface="Arial"/>
              </a:rPr>
              <a:t>if</a:t>
            </a:r>
            <a:r>
              <a:rPr sz="2000" spc="-20" dirty="0">
                <a:solidFill>
                  <a:srgbClr val="29458A"/>
                </a:solidFill>
                <a:latin typeface="Arial"/>
                <a:cs typeface="Arial"/>
              </a:rPr>
              <a:t> </a:t>
            </a:r>
            <a:r>
              <a:rPr sz="2000" dirty="0">
                <a:solidFill>
                  <a:srgbClr val="29458A"/>
                </a:solidFill>
                <a:latin typeface="Arial"/>
                <a:cs typeface="Arial"/>
              </a:rPr>
              <a:t>we</a:t>
            </a:r>
            <a:r>
              <a:rPr sz="2000" spc="-25" dirty="0">
                <a:solidFill>
                  <a:srgbClr val="29458A"/>
                </a:solidFill>
                <a:latin typeface="Arial"/>
                <a:cs typeface="Arial"/>
              </a:rPr>
              <a:t> </a:t>
            </a:r>
            <a:r>
              <a:rPr sz="2000" dirty="0">
                <a:solidFill>
                  <a:srgbClr val="29458A"/>
                </a:solidFill>
                <a:latin typeface="Arial"/>
                <a:cs typeface="Arial"/>
              </a:rPr>
              <a:t>use</a:t>
            </a:r>
            <a:r>
              <a:rPr sz="2000" spc="-20" dirty="0">
                <a:solidFill>
                  <a:srgbClr val="29458A"/>
                </a:solidFill>
                <a:latin typeface="Arial"/>
                <a:cs typeface="Arial"/>
              </a:rPr>
              <a:t> </a:t>
            </a:r>
            <a:r>
              <a:rPr sz="2000" dirty="0">
                <a:solidFill>
                  <a:srgbClr val="29458A"/>
                </a:solidFill>
                <a:latin typeface="Arial"/>
                <a:cs typeface="Arial"/>
              </a:rPr>
              <a:t>different</a:t>
            </a:r>
            <a:r>
              <a:rPr sz="2000" spc="-15" dirty="0">
                <a:solidFill>
                  <a:srgbClr val="29458A"/>
                </a:solidFill>
                <a:latin typeface="Arial"/>
                <a:cs typeface="Arial"/>
              </a:rPr>
              <a:t> </a:t>
            </a:r>
            <a:r>
              <a:rPr sz="2000" dirty="0">
                <a:solidFill>
                  <a:srgbClr val="29458A"/>
                </a:solidFill>
                <a:latin typeface="Arial"/>
                <a:cs typeface="Arial"/>
              </a:rPr>
              <a:t>ways</a:t>
            </a:r>
            <a:r>
              <a:rPr sz="2000" spc="-25" dirty="0">
                <a:solidFill>
                  <a:srgbClr val="29458A"/>
                </a:solidFill>
                <a:latin typeface="Arial"/>
                <a:cs typeface="Arial"/>
              </a:rPr>
              <a:t> </a:t>
            </a:r>
            <a:r>
              <a:rPr sz="2000" dirty="0">
                <a:solidFill>
                  <a:srgbClr val="29458A"/>
                </a:solidFill>
                <a:latin typeface="Arial"/>
                <a:cs typeface="Arial"/>
              </a:rPr>
              <a:t>to</a:t>
            </a:r>
            <a:r>
              <a:rPr sz="2000" spc="-15" dirty="0">
                <a:solidFill>
                  <a:srgbClr val="29458A"/>
                </a:solidFill>
                <a:latin typeface="Arial"/>
                <a:cs typeface="Arial"/>
              </a:rPr>
              <a:t> </a:t>
            </a:r>
            <a:r>
              <a:rPr sz="2000" dirty="0">
                <a:solidFill>
                  <a:srgbClr val="29458A"/>
                </a:solidFill>
                <a:latin typeface="Arial"/>
                <a:cs typeface="Arial"/>
              </a:rPr>
              <a:t>ask</a:t>
            </a:r>
            <a:r>
              <a:rPr sz="2000" spc="-130" dirty="0">
                <a:solidFill>
                  <a:srgbClr val="29458A"/>
                </a:solidFill>
                <a:latin typeface="Arial"/>
                <a:cs typeface="Arial"/>
              </a:rPr>
              <a:t> </a:t>
            </a:r>
            <a:r>
              <a:rPr sz="2000" dirty="0">
                <a:solidFill>
                  <a:srgbClr val="29458A"/>
                </a:solidFill>
                <a:latin typeface="Arial"/>
                <a:cs typeface="Arial"/>
              </a:rPr>
              <a:t>Alexa</a:t>
            </a:r>
            <a:r>
              <a:rPr sz="2000" spc="-20" dirty="0">
                <a:solidFill>
                  <a:srgbClr val="29458A"/>
                </a:solidFill>
                <a:latin typeface="Arial"/>
                <a:cs typeface="Arial"/>
              </a:rPr>
              <a:t> </a:t>
            </a:r>
            <a:r>
              <a:rPr sz="2000" dirty="0">
                <a:solidFill>
                  <a:srgbClr val="29458A"/>
                </a:solidFill>
                <a:latin typeface="Arial"/>
                <a:cs typeface="Arial"/>
              </a:rPr>
              <a:t>to</a:t>
            </a:r>
            <a:r>
              <a:rPr sz="2000" spc="-15" dirty="0">
                <a:solidFill>
                  <a:srgbClr val="29458A"/>
                </a:solidFill>
                <a:latin typeface="Arial"/>
                <a:cs typeface="Arial"/>
              </a:rPr>
              <a:t> </a:t>
            </a:r>
            <a:r>
              <a:rPr sz="2000" dirty="0">
                <a:solidFill>
                  <a:srgbClr val="29458A"/>
                </a:solidFill>
                <a:latin typeface="Arial"/>
                <a:cs typeface="Arial"/>
              </a:rPr>
              <a:t>do</a:t>
            </a:r>
            <a:r>
              <a:rPr sz="2000" spc="-20" dirty="0">
                <a:solidFill>
                  <a:srgbClr val="29458A"/>
                </a:solidFill>
                <a:latin typeface="Arial"/>
                <a:cs typeface="Arial"/>
              </a:rPr>
              <a:t> </a:t>
            </a:r>
            <a:r>
              <a:rPr sz="2000" spc="-10" dirty="0">
                <a:solidFill>
                  <a:srgbClr val="29458A"/>
                </a:solidFill>
                <a:latin typeface="Arial"/>
                <a:cs typeface="Arial"/>
              </a:rPr>
              <a:t>something.</a:t>
            </a:r>
            <a:endParaRPr sz="2000" dirty="0">
              <a:latin typeface="Arial"/>
              <a:cs typeface="Arial"/>
            </a:endParaRPr>
          </a:p>
          <a:p>
            <a:pPr>
              <a:lnSpc>
                <a:spcPct val="100000"/>
              </a:lnSpc>
              <a:spcBef>
                <a:spcPts val="15"/>
              </a:spcBef>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What</a:t>
            </a:r>
            <a:r>
              <a:rPr sz="2000" spc="-20" dirty="0">
                <a:solidFill>
                  <a:srgbClr val="29458A"/>
                </a:solidFill>
                <a:latin typeface="Arial"/>
                <a:cs typeface="Arial"/>
              </a:rPr>
              <a:t> </a:t>
            </a:r>
            <a:r>
              <a:rPr sz="2000" dirty="0">
                <a:solidFill>
                  <a:srgbClr val="29458A"/>
                </a:solidFill>
                <a:latin typeface="Arial"/>
                <a:cs typeface="Arial"/>
              </a:rPr>
              <a:t>do</a:t>
            </a:r>
            <a:r>
              <a:rPr sz="2000" spc="-25" dirty="0">
                <a:solidFill>
                  <a:srgbClr val="29458A"/>
                </a:solidFill>
                <a:latin typeface="Arial"/>
                <a:cs typeface="Arial"/>
              </a:rPr>
              <a:t> </a:t>
            </a:r>
            <a:r>
              <a:rPr sz="2000" dirty="0">
                <a:solidFill>
                  <a:srgbClr val="29458A"/>
                </a:solidFill>
                <a:latin typeface="Arial"/>
                <a:cs typeface="Arial"/>
              </a:rPr>
              <a:t>you</a:t>
            </a:r>
            <a:r>
              <a:rPr sz="2000" spc="-20" dirty="0">
                <a:solidFill>
                  <a:srgbClr val="29458A"/>
                </a:solidFill>
                <a:latin typeface="Arial"/>
                <a:cs typeface="Arial"/>
              </a:rPr>
              <a:t> </a:t>
            </a:r>
            <a:r>
              <a:rPr sz="2000" dirty="0">
                <a:solidFill>
                  <a:srgbClr val="29458A"/>
                </a:solidFill>
                <a:latin typeface="Arial"/>
                <a:cs typeface="Arial"/>
              </a:rPr>
              <a:t>think</a:t>
            </a:r>
            <a:r>
              <a:rPr sz="2000" spc="-130" dirty="0">
                <a:solidFill>
                  <a:srgbClr val="29458A"/>
                </a:solidFill>
                <a:latin typeface="Arial"/>
                <a:cs typeface="Arial"/>
              </a:rPr>
              <a:t> </a:t>
            </a:r>
            <a:r>
              <a:rPr sz="2000" dirty="0">
                <a:solidFill>
                  <a:srgbClr val="29458A"/>
                </a:solidFill>
                <a:latin typeface="Arial"/>
                <a:cs typeface="Arial"/>
              </a:rPr>
              <a:t>Alexa</a:t>
            </a:r>
            <a:r>
              <a:rPr sz="2000" spc="-15" dirty="0">
                <a:solidFill>
                  <a:srgbClr val="29458A"/>
                </a:solidFill>
                <a:latin typeface="Arial"/>
                <a:cs typeface="Arial"/>
              </a:rPr>
              <a:t> </a:t>
            </a:r>
            <a:r>
              <a:rPr sz="2000" dirty="0">
                <a:solidFill>
                  <a:srgbClr val="29458A"/>
                </a:solidFill>
                <a:latin typeface="Arial"/>
                <a:cs typeface="Arial"/>
              </a:rPr>
              <a:t>is</a:t>
            </a:r>
            <a:r>
              <a:rPr sz="2000" spc="-25" dirty="0">
                <a:solidFill>
                  <a:srgbClr val="29458A"/>
                </a:solidFill>
                <a:latin typeface="Arial"/>
                <a:cs typeface="Arial"/>
              </a:rPr>
              <a:t> </a:t>
            </a:r>
            <a:r>
              <a:rPr sz="2000" dirty="0">
                <a:solidFill>
                  <a:srgbClr val="29458A"/>
                </a:solidFill>
                <a:latin typeface="Arial"/>
                <a:cs typeface="Arial"/>
              </a:rPr>
              <a:t>programmed</a:t>
            </a:r>
            <a:r>
              <a:rPr sz="2000" spc="-25" dirty="0">
                <a:solidFill>
                  <a:srgbClr val="29458A"/>
                </a:solidFill>
                <a:latin typeface="Arial"/>
                <a:cs typeface="Arial"/>
              </a:rPr>
              <a:t> </a:t>
            </a:r>
            <a:r>
              <a:rPr sz="2000" dirty="0">
                <a:solidFill>
                  <a:srgbClr val="29458A"/>
                </a:solidFill>
                <a:latin typeface="Arial"/>
                <a:cs typeface="Arial"/>
              </a:rPr>
              <a:t>to</a:t>
            </a:r>
            <a:r>
              <a:rPr sz="2000" spc="-20" dirty="0">
                <a:solidFill>
                  <a:srgbClr val="29458A"/>
                </a:solidFill>
                <a:latin typeface="Arial"/>
                <a:cs typeface="Arial"/>
              </a:rPr>
              <a:t> </a:t>
            </a:r>
            <a:r>
              <a:rPr sz="2000" dirty="0">
                <a:solidFill>
                  <a:srgbClr val="29458A"/>
                </a:solidFill>
                <a:latin typeface="Arial"/>
                <a:cs typeface="Arial"/>
              </a:rPr>
              <a:t>‘listen’</a:t>
            </a:r>
            <a:r>
              <a:rPr sz="2000" spc="-95" dirty="0">
                <a:solidFill>
                  <a:srgbClr val="29458A"/>
                </a:solidFill>
                <a:latin typeface="Arial"/>
                <a:cs typeface="Arial"/>
              </a:rPr>
              <a:t> </a:t>
            </a:r>
            <a:r>
              <a:rPr sz="2000" dirty="0">
                <a:solidFill>
                  <a:srgbClr val="29458A"/>
                </a:solidFill>
                <a:latin typeface="Arial"/>
                <a:cs typeface="Arial"/>
              </a:rPr>
              <a:t>out</a:t>
            </a:r>
            <a:r>
              <a:rPr sz="2000" spc="-25" dirty="0">
                <a:solidFill>
                  <a:srgbClr val="29458A"/>
                </a:solidFill>
                <a:latin typeface="Arial"/>
                <a:cs typeface="Arial"/>
              </a:rPr>
              <a:t> </a:t>
            </a:r>
            <a:r>
              <a:rPr sz="2000" dirty="0">
                <a:solidFill>
                  <a:srgbClr val="29458A"/>
                </a:solidFill>
                <a:latin typeface="Arial"/>
                <a:cs typeface="Arial"/>
              </a:rPr>
              <a:t>for,</a:t>
            </a:r>
            <a:r>
              <a:rPr sz="2000" spc="-20" dirty="0">
                <a:solidFill>
                  <a:srgbClr val="29458A"/>
                </a:solidFill>
                <a:latin typeface="Arial"/>
                <a:cs typeface="Arial"/>
              </a:rPr>
              <a:t> </a:t>
            </a:r>
            <a:r>
              <a:rPr sz="2000" dirty="0">
                <a:solidFill>
                  <a:srgbClr val="29458A"/>
                </a:solidFill>
                <a:latin typeface="Arial"/>
                <a:cs typeface="Arial"/>
              </a:rPr>
              <a:t>to</a:t>
            </a:r>
            <a:r>
              <a:rPr sz="2000" spc="-20" dirty="0">
                <a:solidFill>
                  <a:srgbClr val="29458A"/>
                </a:solidFill>
                <a:latin typeface="Arial"/>
                <a:cs typeface="Arial"/>
              </a:rPr>
              <a:t> </a:t>
            </a:r>
            <a:r>
              <a:rPr sz="2000" dirty="0">
                <a:solidFill>
                  <a:srgbClr val="29458A"/>
                </a:solidFill>
                <a:latin typeface="Arial"/>
                <a:cs typeface="Arial"/>
              </a:rPr>
              <a:t>understand</a:t>
            </a:r>
            <a:r>
              <a:rPr sz="2000" spc="-25" dirty="0">
                <a:solidFill>
                  <a:srgbClr val="29458A"/>
                </a:solidFill>
                <a:latin typeface="Arial"/>
                <a:cs typeface="Arial"/>
              </a:rPr>
              <a:t> </a:t>
            </a:r>
            <a:r>
              <a:rPr sz="2000" dirty="0">
                <a:solidFill>
                  <a:srgbClr val="29458A"/>
                </a:solidFill>
                <a:latin typeface="Arial"/>
                <a:cs typeface="Arial"/>
              </a:rPr>
              <a:t>our</a:t>
            </a:r>
            <a:r>
              <a:rPr sz="2000" spc="-15" dirty="0">
                <a:solidFill>
                  <a:srgbClr val="29458A"/>
                </a:solidFill>
                <a:latin typeface="Arial"/>
                <a:cs typeface="Arial"/>
              </a:rPr>
              <a:t> </a:t>
            </a:r>
            <a:r>
              <a:rPr sz="2000" b="1" spc="-10" dirty="0">
                <a:solidFill>
                  <a:srgbClr val="29458A"/>
                </a:solidFill>
                <a:latin typeface="Arial"/>
                <a:cs typeface="Arial"/>
              </a:rPr>
              <a:t>intent</a:t>
            </a:r>
            <a:r>
              <a:rPr sz="2000" spc="-10" dirty="0">
                <a:solidFill>
                  <a:srgbClr val="29458A"/>
                </a:solidFill>
                <a:latin typeface="Arial"/>
                <a:cs typeface="Arial"/>
              </a:rPr>
              <a:t>?</a:t>
            </a:r>
            <a:endParaRPr sz="2000" dirty="0">
              <a:latin typeface="Arial"/>
              <a:cs typeface="Arial"/>
            </a:endParaRPr>
          </a:p>
        </p:txBody>
      </p:sp>
      <p:pic>
        <p:nvPicPr>
          <p:cNvPr id="3" name="object 28">
            <a:extLst>
              <a:ext uri="{FF2B5EF4-FFF2-40B4-BE49-F238E27FC236}">
                <a16:creationId xmlns:a16="http://schemas.microsoft.com/office/drawing/2014/main" id="{0C5BB7B4-2A8D-B887-4C7B-F75E4ECE4A83}"/>
              </a:ext>
            </a:extLst>
          </p:cNvPr>
          <p:cNvPicPr/>
          <p:nvPr/>
        </p:nvPicPr>
        <p:blipFill rotWithShape="1">
          <a:blip r:embed="rId3" cstate="print"/>
          <a:srcRect t="25477"/>
          <a:stretch/>
        </p:blipFill>
        <p:spPr>
          <a:xfrm>
            <a:off x="12674598" y="701040"/>
            <a:ext cx="1729778" cy="1559329"/>
          </a:xfrm>
          <a:prstGeom prst="rect">
            <a:avLst/>
          </a:prstGeom>
        </p:spPr>
      </p:pic>
      <p:sp>
        <p:nvSpPr>
          <p:cNvPr id="7" name="object 2">
            <a:extLst>
              <a:ext uri="{FF2B5EF4-FFF2-40B4-BE49-F238E27FC236}">
                <a16:creationId xmlns:a16="http://schemas.microsoft.com/office/drawing/2014/main" id="{C58924C3-4F9C-A07F-5D66-28E125D4743F}"/>
              </a:ext>
            </a:extLst>
          </p:cNvPr>
          <p:cNvSpPr txBox="1"/>
          <p:nvPr/>
        </p:nvSpPr>
        <p:spPr>
          <a:xfrm>
            <a:off x="15519400" y="8739484"/>
            <a:ext cx="488324" cy="269240"/>
          </a:xfrm>
          <a:prstGeom prst="rect">
            <a:avLst/>
          </a:prstGeom>
        </p:spPr>
        <p:txBody>
          <a:bodyPr vert="horz" wrap="square" lIns="0" tIns="12700" rIns="0" bIns="0" rtlCol="0">
            <a:spAutoFit/>
          </a:bodyPr>
          <a:lstStyle/>
          <a:p>
            <a:pPr marL="12700" algn="r">
              <a:lnSpc>
                <a:spcPct val="100000"/>
              </a:lnSpc>
              <a:spcBef>
                <a:spcPts val="100"/>
              </a:spcBef>
            </a:pPr>
            <a:r>
              <a:rPr lang="en-GB" sz="1600" b="1" dirty="0">
                <a:solidFill>
                  <a:srgbClr val="FFFFFF"/>
                </a:solidFill>
                <a:latin typeface="Arial"/>
                <a:cs typeface="Arial"/>
              </a:rPr>
              <a:t>10</a:t>
            </a:r>
            <a:endParaRPr sz="1600" dirty="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13187959" y="983767"/>
            <a:ext cx="730250" cy="873760"/>
          </a:xfrm>
          <a:custGeom>
            <a:avLst/>
            <a:gdLst/>
            <a:ahLst/>
            <a:cxnLst/>
            <a:rect l="l" t="t" r="r" b="b"/>
            <a:pathLst>
              <a:path w="730250" h="873760">
                <a:moveTo>
                  <a:pt x="729983" y="0"/>
                </a:moveTo>
                <a:lnTo>
                  <a:pt x="0" y="0"/>
                </a:lnTo>
                <a:lnTo>
                  <a:pt x="0" y="873759"/>
                </a:lnTo>
                <a:lnTo>
                  <a:pt x="729983" y="873759"/>
                </a:lnTo>
                <a:lnTo>
                  <a:pt x="729983" y="0"/>
                </a:lnTo>
                <a:close/>
              </a:path>
            </a:pathLst>
          </a:custGeom>
          <a:solidFill>
            <a:srgbClr val="00A6CD"/>
          </a:solidFill>
        </p:spPr>
        <p:txBody>
          <a:bodyPr wrap="square" lIns="0" tIns="0" rIns="0" bIns="0" rtlCol="0"/>
          <a:lstStyle/>
          <a:p>
            <a:endParaRPr/>
          </a:p>
        </p:txBody>
      </p:sp>
      <p:sp>
        <p:nvSpPr>
          <p:cNvPr id="5" name="object 5"/>
          <p:cNvSpPr/>
          <p:nvPr/>
        </p:nvSpPr>
        <p:spPr>
          <a:xfrm>
            <a:off x="13194081" y="862101"/>
            <a:ext cx="730250" cy="1117600"/>
          </a:xfrm>
          <a:custGeom>
            <a:avLst/>
            <a:gdLst/>
            <a:ahLst/>
            <a:cxnLst/>
            <a:rect l="l" t="t" r="r" b="b"/>
            <a:pathLst>
              <a:path w="730250" h="1117600">
                <a:moveTo>
                  <a:pt x="729983" y="1006500"/>
                </a:moveTo>
                <a:lnTo>
                  <a:pt x="674674" y="1006500"/>
                </a:lnTo>
                <a:lnTo>
                  <a:pt x="0" y="1006500"/>
                </a:lnTo>
                <a:lnTo>
                  <a:pt x="0" y="1092530"/>
                </a:lnTo>
                <a:lnTo>
                  <a:pt x="1930" y="1102093"/>
                </a:lnTo>
                <a:lnTo>
                  <a:pt x="7200" y="1109903"/>
                </a:lnTo>
                <a:lnTo>
                  <a:pt x="15011" y="1115174"/>
                </a:lnTo>
                <a:lnTo>
                  <a:pt x="24574" y="1117104"/>
                </a:lnTo>
                <a:lnTo>
                  <a:pt x="650100" y="1117104"/>
                </a:lnTo>
                <a:lnTo>
                  <a:pt x="705408" y="1117104"/>
                </a:lnTo>
                <a:lnTo>
                  <a:pt x="714971" y="1115174"/>
                </a:lnTo>
                <a:lnTo>
                  <a:pt x="722782" y="1109903"/>
                </a:lnTo>
                <a:lnTo>
                  <a:pt x="728052" y="1102093"/>
                </a:lnTo>
                <a:lnTo>
                  <a:pt x="729983" y="1092530"/>
                </a:lnTo>
                <a:lnTo>
                  <a:pt x="729983" y="1006500"/>
                </a:lnTo>
                <a:close/>
              </a:path>
              <a:path w="730250" h="1117600">
                <a:moveTo>
                  <a:pt x="729983" y="24574"/>
                </a:moveTo>
                <a:lnTo>
                  <a:pt x="728052" y="15011"/>
                </a:lnTo>
                <a:lnTo>
                  <a:pt x="722782" y="7200"/>
                </a:lnTo>
                <a:lnTo>
                  <a:pt x="714959" y="1943"/>
                </a:lnTo>
                <a:lnTo>
                  <a:pt x="705396" y="0"/>
                </a:lnTo>
                <a:lnTo>
                  <a:pt x="650100" y="0"/>
                </a:lnTo>
                <a:lnTo>
                  <a:pt x="24574" y="0"/>
                </a:lnTo>
                <a:lnTo>
                  <a:pt x="15011" y="1943"/>
                </a:lnTo>
                <a:lnTo>
                  <a:pt x="7200" y="7200"/>
                </a:lnTo>
                <a:lnTo>
                  <a:pt x="1930" y="15011"/>
                </a:lnTo>
                <a:lnTo>
                  <a:pt x="0" y="24574"/>
                </a:lnTo>
                <a:lnTo>
                  <a:pt x="0" y="110604"/>
                </a:lnTo>
                <a:lnTo>
                  <a:pt x="674674" y="110604"/>
                </a:lnTo>
                <a:lnTo>
                  <a:pt x="729983" y="110604"/>
                </a:lnTo>
                <a:lnTo>
                  <a:pt x="729983" y="24574"/>
                </a:lnTo>
                <a:close/>
              </a:path>
            </a:pathLst>
          </a:custGeom>
          <a:solidFill>
            <a:srgbClr val="FFFFFF"/>
          </a:solidFill>
        </p:spPr>
        <p:txBody>
          <a:bodyPr wrap="square" lIns="0" tIns="0" rIns="0" bIns="0" rtlCol="0"/>
          <a:lstStyle/>
          <a:p>
            <a:endParaRPr/>
          </a:p>
        </p:txBody>
      </p:sp>
      <p:sp>
        <p:nvSpPr>
          <p:cNvPr id="6" name="object 6"/>
          <p:cNvSpPr/>
          <p:nvPr/>
        </p:nvSpPr>
        <p:spPr>
          <a:xfrm>
            <a:off x="13171970" y="839977"/>
            <a:ext cx="776605" cy="1161415"/>
          </a:xfrm>
          <a:custGeom>
            <a:avLst/>
            <a:gdLst/>
            <a:ahLst/>
            <a:cxnLst/>
            <a:rect l="l" t="t" r="r" b="b"/>
            <a:pathLst>
              <a:path w="776605" h="1161414">
                <a:moveTo>
                  <a:pt x="776452" y="160489"/>
                </a:moveTo>
                <a:lnTo>
                  <a:pt x="774217" y="159080"/>
                </a:lnTo>
                <a:lnTo>
                  <a:pt x="774217" y="154381"/>
                </a:lnTo>
                <a:lnTo>
                  <a:pt x="774217" y="71031"/>
                </a:lnTo>
                <a:lnTo>
                  <a:pt x="768616" y="43421"/>
                </a:lnTo>
                <a:lnTo>
                  <a:pt x="761720" y="33185"/>
                </a:lnTo>
                <a:lnTo>
                  <a:pt x="753389" y="20840"/>
                </a:lnTo>
                <a:lnTo>
                  <a:pt x="741032" y="12509"/>
                </a:lnTo>
                <a:lnTo>
                  <a:pt x="741032" y="71031"/>
                </a:lnTo>
                <a:lnTo>
                  <a:pt x="741032" y="121666"/>
                </a:lnTo>
                <a:lnTo>
                  <a:pt x="741032" y="1090320"/>
                </a:lnTo>
                <a:lnTo>
                  <a:pt x="738047" y="1105039"/>
                </a:lnTo>
                <a:lnTo>
                  <a:pt x="729932" y="1117066"/>
                </a:lnTo>
                <a:lnTo>
                  <a:pt x="717905" y="1125194"/>
                </a:lnTo>
                <a:lnTo>
                  <a:pt x="703199" y="1128166"/>
                </a:lnTo>
                <a:lnTo>
                  <a:pt x="71005" y="1128166"/>
                </a:lnTo>
                <a:lnTo>
                  <a:pt x="56286" y="1125194"/>
                </a:lnTo>
                <a:lnTo>
                  <a:pt x="44259" y="1117066"/>
                </a:lnTo>
                <a:lnTo>
                  <a:pt x="36144" y="1105039"/>
                </a:lnTo>
                <a:lnTo>
                  <a:pt x="33172" y="1090320"/>
                </a:lnTo>
                <a:lnTo>
                  <a:pt x="33172" y="1039672"/>
                </a:lnTo>
                <a:lnTo>
                  <a:pt x="741032" y="1039672"/>
                </a:lnTo>
                <a:lnTo>
                  <a:pt x="741032" y="1017549"/>
                </a:lnTo>
                <a:lnTo>
                  <a:pt x="33172" y="1017549"/>
                </a:lnTo>
                <a:lnTo>
                  <a:pt x="33172" y="143789"/>
                </a:lnTo>
                <a:lnTo>
                  <a:pt x="741032" y="143789"/>
                </a:lnTo>
                <a:lnTo>
                  <a:pt x="741032" y="121666"/>
                </a:lnTo>
                <a:lnTo>
                  <a:pt x="33172" y="121666"/>
                </a:lnTo>
                <a:lnTo>
                  <a:pt x="33172" y="71031"/>
                </a:lnTo>
                <a:lnTo>
                  <a:pt x="36144" y="56311"/>
                </a:lnTo>
                <a:lnTo>
                  <a:pt x="44259" y="44284"/>
                </a:lnTo>
                <a:lnTo>
                  <a:pt x="56286" y="36169"/>
                </a:lnTo>
                <a:lnTo>
                  <a:pt x="71005" y="33185"/>
                </a:lnTo>
                <a:lnTo>
                  <a:pt x="703199" y="33185"/>
                </a:lnTo>
                <a:lnTo>
                  <a:pt x="717905" y="36169"/>
                </a:lnTo>
                <a:lnTo>
                  <a:pt x="729932" y="44284"/>
                </a:lnTo>
                <a:lnTo>
                  <a:pt x="738047" y="56311"/>
                </a:lnTo>
                <a:lnTo>
                  <a:pt x="741032" y="71031"/>
                </a:lnTo>
                <a:lnTo>
                  <a:pt x="741032" y="12509"/>
                </a:lnTo>
                <a:lnTo>
                  <a:pt x="730808" y="5600"/>
                </a:lnTo>
                <a:lnTo>
                  <a:pt x="703199" y="0"/>
                </a:lnTo>
                <a:lnTo>
                  <a:pt x="71005" y="0"/>
                </a:lnTo>
                <a:lnTo>
                  <a:pt x="43383" y="5600"/>
                </a:lnTo>
                <a:lnTo>
                  <a:pt x="20815" y="20840"/>
                </a:lnTo>
                <a:lnTo>
                  <a:pt x="5588" y="43421"/>
                </a:lnTo>
                <a:lnTo>
                  <a:pt x="0" y="71031"/>
                </a:lnTo>
                <a:lnTo>
                  <a:pt x="0" y="1090320"/>
                </a:lnTo>
                <a:lnTo>
                  <a:pt x="5588" y="1117942"/>
                </a:lnTo>
                <a:lnTo>
                  <a:pt x="20815" y="1140510"/>
                </a:lnTo>
                <a:lnTo>
                  <a:pt x="43383" y="1155750"/>
                </a:lnTo>
                <a:lnTo>
                  <a:pt x="71005" y="1161338"/>
                </a:lnTo>
                <a:lnTo>
                  <a:pt x="703199" y="1161338"/>
                </a:lnTo>
                <a:lnTo>
                  <a:pt x="753389" y="1140510"/>
                </a:lnTo>
                <a:lnTo>
                  <a:pt x="774217" y="1090320"/>
                </a:lnTo>
                <a:lnTo>
                  <a:pt x="776185" y="276517"/>
                </a:lnTo>
                <a:lnTo>
                  <a:pt x="776452" y="169646"/>
                </a:lnTo>
                <a:lnTo>
                  <a:pt x="776452" y="160489"/>
                </a:lnTo>
                <a:close/>
              </a:path>
            </a:pathLst>
          </a:custGeom>
          <a:solidFill>
            <a:srgbClr val="29458A"/>
          </a:solidFill>
        </p:spPr>
        <p:txBody>
          <a:bodyPr wrap="square" lIns="0" tIns="0" rIns="0" bIns="0" rtlCol="0"/>
          <a:lstStyle/>
          <a:p>
            <a:endParaRPr/>
          </a:p>
        </p:txBody>
      </p:sp>
      <p:sp>
        <p:nvSpPr>
          <p:cNvPr id="7" name="object 7"/>
          <p:cNvSpPr/>
          <p:nvPr/>
        </p:nvSpPr>
        <p:spPr>
          <a:xfrm>
            <a:off x="13321907" y="1205724"/>
            <a:ext cx="457200" cy="415290"/>
          </a:xfrm>
          <a:custGeom>
            <a:avLst/>
            <a:gdLst/>
            <a:ahLst/>
            <a:cxnLst/>
            <a:rect l="l" t="t" r="r" b="b"/>
            <a:pathLst>
              <a:path w="457200" h="415290">
                <a:moveTo>
                  <a:pt x="266636" y="155371"/>
                </a:moveTo>
                <a:lnTo>
                  <a:pt x="265328" y="147370"/>
                </a:lnTo>
                <a:lnTo>
                  <a:pt x="261772" y="140843"/>
                </a:lnTo>
                <a:lnTo>
                  <a:pt x="256501" y="136436"/>
                </a:lnTo>
                <a:lnTo>
                  <a:pt x="250050" y="134823"/>
                </a:lnTo>
                <a:lnTo>
                  <a:pt x="28841" y="134823"/>
                </a:lnTo>
                <a:lnTo>
                  <a:pt x="22377" y="136436"/>
                </a:lnTo>
                <a:lnTo>
                  <a:pt x="17106" y="140843"/>
                </a:lnTo>
                <a:lnTo>
                  <a:pt x="13550" y="147370"/>
                </a:lnTo>
                <a:lnTo>
                  <a:pt x="12255" y="155371"/>
                </a:lnTo>
                <a:lnTo>
                  <a:pt x="13550" y="163360"/>
                </a:lnTo>
                <a:lnTo>
                  <a:pt x="17106" y="169887"/>
                </a:lnTo>
                <a:lnTo>
                  <a:pt x="22377" y="174294"/>
                </a:lnTo>
                <a:lnTo>
                  <a:pt x="28841" y="175907"/>
                </a:lnTo>
                <a:lnTo>
                  <a:pt x="250050" y="175907"/>
                </a:lnTo>
                <a:lnTo>
                  <a:pt x="256501" y="174294"/>
                </a:lnTo>
                <a:lnTo>
                  <a:pt x="261772" y="169887"/>
                </a:lnTo>
                <a:lnTo>
                  <a:pt x="265328" y="163360"/>
                </a:lnTo>
                <a:lnTo>
                  <a:pt x="266636" y="155371"/>
                </a:lnTo>
                <a:close/>
              </a:path>
              <a:path w="457200" h="415290">
                <a:moveTo>
                  <a:pt x="456603" y="394373"/>
                </a:moveTo>
                <a:lnTo>
                  <a:pt x="455295" y="386372"/>
                </a:lnTo>
                <a:lnTo>
                  <a:pt x="451739" y="379844"/>
                </a:lnTo>
                <a:lnTo>
                  <a:pt x="446468" y="375437"/>
                </a:lnTo>
                <a:lnTo>
                  <a:pt x="440004" y="373824"/>
                </a:lnTo>
                <a:lnTo>
                  <a:pt x="218808" y="373824"/>
                </a:lnTo>
                <a:lnTo>
                  <a:pt x="212356" y="375437"/>
                </a:lnTo>
                <a:lnTo>
                  <a:pt x="207086" y="379844"/>
                </a:lnTo>
                <a:lnTo>
                  <a:pt x="203530" y="386372"/>
                </a:lnTo>
                <a:lnTo>
                  <a:pt x="202222" y="394373"/>
                </a:lnTo>
                <a:lnTo>
                  <a:pt x="203530" y="402361"/>
                </a:lnTo>
                <a:lnTo>
                  <a:pt x="207086" y="408889"/>
                </a:lnTo>
                <a:lnTo>
                  <a:pt x="212356" y="413296"/>
                </a:lnTo>
                <a:lnTo>
                  <a:pt x="218808" y="414909"/>
                </a:lnTo>
                <a:lnTo>
                  <a:pt x="440004" y="414909"/>
                </a:lnTo>
                <a:lnTo>
                  <a:pt x="446468" y="413296"/>
                </a:lnTo>
                <a:lnTo>
                  <a:pt x="451739" y="408889"/>
                </a:lnTo>
                <a:lnTo>
                  <a:pt x="455295" y="402361"/>
                </a:lnTo>
                <a:lnTo>
                  <a:pt x="456603" y="394373"/>
                </a:lnTo>
                <a:close/>
              </a:path>
              <a:path w="457200" h="415290">
                <a:moveTo>
                  <a:pt x="456615" y="284060"/>
                </a:moveTo>
                <a:lnTo>
                  <a:pt x="455307" y="276059"/>
                </a:lnTo>
                <a:lnTo>
                  <a:pt x="451751" y="269532"/>
                </a:lnTo>
                <a:lnTo>
                  <a:pt x="446468" y="265125"/>
                </a:lnTo>
                <a:lnTo>
                  <a:pt x="440016" y="263512"/>
                </a:lnTo>
                <a:lnTo>
                  <a:pt x="16586" y="263512"/>
                </a:lnTo>
                <a:lnTo>
                  <a:pt x="10121" y="265125"/>
                </a:lnTo>
                <a:lnTo>
                  <a:pt x="4851" y="269532"/>
                </a:lnTo>
                <a:lnTo>
                  <a:pt x="1295" y="276059"/>
                </a:lnTo>
                <a:lnTo>
                  <a:pt x="0" y="284060"/>
                </a:lnTo>
                <a:lnTo>
                  <a:pt x="1295" y="292049"/>
                </a:lnTo>
                <a:lnTo>
                  <a:pt x="4851" y="298577"/>
                </a:lnTo>
                <a:lnTo>
                  <a:pt x="10121" y="302983"/>
                </a:lnTo>
                <a:lnTo>
                  <a:pt x="16586" y="304596"/>
                </a:lnTo>
                <a:lnTo>
                  <a:pt x="440016" y="304596"/>
                </a:lnTo>
                <a:lnTo>
                  <a:pt x="446468" y="302983"/>
                </a:lnTo>
                <a:lnTo>
                  <a:pt x="451751" y="298577"/>
                </a:lnTo>
                <a:lnTo>
                  <a:pt x="455307" y="292049"/>
                </a:lnTo>
                <a:lnTo>
                  <a:pt x="456615" y="284060"/>
                </a:lnTo>
                <a:close/>
              </a:path>
              <a:path w="457200" h="415290">
                <a:moveTo>
                  <a:pt x="456615" y="20548"/>
                </a:moveTo>
                <a:lnTo>
                  <a:pt x="455307" y="12547"/>
                </a:lnTo>
                <a:lnTo>
                  <a:pt x="451751" y="6019"/>
                </a:lnTo>
                <a:lnTo>
                  <a:pt x="446468" y="1612"/>
                </a:lnTo>
                <a:lnTo>
                  <a:pt x="440016" y="0"/>
                </a:lnTo>
                <a:lnTo>
                  <a:pt x="16586" y="0"/>
                </a:lnTo>
                <a:lnTo>
                  <a:pt x="10121" y="1612"/>
                </a:lnTo>
                <a:lnTo>
                  <a:pt x="4851" y="6019"/>
                </a:lnTo>
                <a:lnTo>
                  <a:pt x="1295" y="12547"/>
                </a:lnTo>
                <a:lnTo>
                  <a:pt x="0" y="20548"/>
                </a:lnTo>
                <a:lnTo>
                  <a:pt x="1295" y="28536"/>
                </a:lnTo>
                <a:lnTo>
                  <a:pt x="4851" y="35064"/>
                </a:lnTo>
                <a:lnTo>
                  <a:pt x="10121" y="39471"/>
                </a:lnTo>
                <a:lnTo>
                  <a:pt x="16586" y="41084"/>
                </a:lnTo>
                <a:lnTo>
                  <a:pt x="440016" y="41084"/>
                </a:lnTo>
                <a:lnTo>
                  <a:pt x="446468" y="39471"/>
                </a:lnTo>
                <a:lnTo>
                  <a:pt x="451751" y="35064"/>
                </a:lnTo>
                <a:lnTo>
                  <a:pt x="455307" y="28536"/>
                </a:lnTo>
                <a:lnTo>
                  <a:pt x="456615" y="20548"/>
                </a:lnTo>
                <a:close/>
              </a:path>
            </a:pathLst>
          </a:custGeom>
          <a:solidFill>
            <a:srgbClr val="C8EBF5"/>
          </a:solidFill>
        </p:spPr>
        <p:txBody>
          <a:bodyPr wrap="square" lIns="0" tIns="0" rIns="0" bIns="0" rtlCol="0"/>
          <a:lstStyle/>
          <a:p>
            <a:endParaRPr/>
          </a:p>
        </p:txBody>
      </p:sp>
      <p:sp>
        <p:nvSpPr>
          <p:cNvPr id="8" name="object 8"/>
          <p:cNvSpPr/>
          <p:nvPr/>
        </p:nvSpPr>
        <p:spPr>
          <a:xfrm>
            <a:off x="6990920" y="3323766"/>
            <a:ext cx="0" cy="867410"/>
          </a:xfrm>
          <a:custGeom>
            <a:avLst/>
            <a:gdLst/>
            <a:ahLst/>
            <a:cxnLst/>
            <a:rect l="l" t="t" r="r" b="b"/>
            <a:pathLst>
              <a:path h="867410">
                <a:moveTo>
                  <a:pt x="0" y="0"/>
                </a:moveTo>
                <a:lnTo>
                  <a:pt x="0" y="867232"/>
                </a:lnTo>
              </a:path>
            </a:pathLst>
          </a:custGeom>
          <a:ln w="12700">
            <a:solidFill>
              <a:srgbClr val="29458A"/>
            </a:solidFill>
          </a:ln>
        </p:spPr>
        <p:txBody>
          <a:bodyPr wrap="square" lIns="0" tIns="0" rIns="0" bIns="0" rtlCol="0"/>
          <a:lstStyle/>
          <a:p>
            <a:endParaRPr/>
          </a:p>
        </p:txBody>
      </p:sp>
      <p:sp>
        <p:nvSpPr>
          <p:cNvPr id="9" name="object 9"/>
          <p:cNvSpPr/>
          <p:nvPr/>
        </p:nvSpPr>
        <p:spPr>
          <a:xfrm>
            <a:off x="10241784" y="3323766"/>
            <a:ext cx="0" cy="867410"/>
          </a:xfrm>
          <a:custGeom>
            <a:avLst/>
            <a:gdLst/>
            <a:ahLst/>
            <a:cxnLst/>
            <a:rect l="l" t="t" r="r" b="b"/>
            <a:pathLst>
              <a:path h="867410">
                <a:moveTo>
                  <a:pt x="0" y="0"/>
                </a:moveTo>
                <a:lnTo>
                  <a:pt x="0" y="867232"/>
                </a:lnTo>
              </a:path>
            </a:pathLst>
          </a:custGeom>
          <a:ln w="12700">
            <a:solidFill>
              <a:srgbClr val="29458A"/>
            </a:solidFill>
          </a:ln>
        </p:spPr>
        <p:txBody>
          <a:bodyPr wrap="square" lIns="0" tIns="0" rIns="0" bIns="0" rtlCol="0"/>
          <a:lstStyle/>
          <a:p>
            <a:endParaRPr/>
          </a:p>
        </p:txBody>
      </p:sp>
      <p:sp>
        <p:nvSpPr>
          <p:cNvPr id="10" name="object 10"/>
          <p:cNvSpPr/>
          <p:nvPr/>
        </p:nvSpPr>
        <p:spPr>
          <a:xfrm>
            <a:off x="12623034" y="3323766"/>
            <a:ext cx="0" cy="867410"/>
          </a:xfrm>
          <a:custGeom>
            <a:avLst/>
            <a:gdLst/>
            <a:ahLst/>
            <a:cxnLst/>
            <a:rect l="l" t="t" r="r" b="b"/>
            <a:pathLst>
              <a:path h="867410">
                <a:moveTo>
                  <a:pt x="0" y="0"/>
                </a:moveTo>
                <a:lnTo>
                  <a:pt x="0" y="867232"/>
                </a:lnTo>
              </a:path>
            </a:pathLst>
          </a:custGeom>
          <a:ln w="12700">
            <a:solidFill>
              <a:srgbClr val="29458A"/>
            </a:solidFill>
          </a:ln>
        </p:spPr>
        <p:txBody>
          <a:bodyPr wrap="square" lIns="0" tIns="0" rIns="0" bIns="0" rtlCol="0"/>
          <a:lstStyle/>
          <a:p>
            <a:endParaRPr/>
          </a:p>
        </p:txBody>
      </p:sp>
      <p:sp>
        <p:nvSpPr>
          <p:cNvPr id="12" name="object 12"/>
          <p:cNvSpPr/>
          <p:nvPr/>
        </p:nvSpPr>
        <p:spPr>
          <a:xfrm>
            <a:off x="2460663" y="4461839"/>
            <a:ext cx="11391900" cy="885825"/>
          </a:xfrm>
          <a:custGeom>
            <a:avLst/>
            <a:gdLst/>
            <a:ahLst/>
            <a:cxnLst/>
            <a:rect l="l" t="t" r="r" b="b"/>
            <a:pathLst>
              <a:path w="11391900" h="885825">
                <a:moveTo>
                  <a:pt x="11247374" y="0"/>
                </a:moveTo>
                <a:lnTo>
                  <a:pt x="146380" y="0"/>
                </a:lnTo>
                <a:lnTo>
                  <a:pt x="131972" y="537"/>
                </a:lnTo>
                <a:lnTo>
                  <a:pt x="90195" y="8559"/>
                </a:lnTo>
                <a:lnTo>
                  <a:pt x="53278" y="25570"/>
                </a:lnTo>
                <a:lnTo>
                  <a:pt x="17051" y="59576"/>
                </a:lnTo>
                <a:lnTo>
                  <a:pt x="642" y="101633"/>
                </a:lnTo>
                <a:lnTo>
                  <a:pt x="0" y="112674"/>
                </a:lnTo>
                <a:lnTo>
                  <a:pt x="0" y="772706"/>
                </a:lnTo>
                <a:lnTo>
                  <a:pt x="10934" y="815797"/>
                </a:lnTo>
                <a:lnTo>
                  <a:pt x="42608" y="852360"/>
                </a:lnTo>
                <a:lnTo>
                  <a:pt x="77161" y="872071"/>
                </a:lnTo>
                <a:lnTo>
                  <a:pt x="117735" y="883216"/>
                </a:lnTo>
                <a:lnTo>
                  <a:pt x="146380" y="885367"/>
                </a:lnTo>
                <a:lnTo>
                  <a:pt x="11245608" y="885367"/>
                </a:lnTo>
                <a:lnTo>
                  <a:pt x="11288205" y="880518"/>
                </a:lnTo>
                <a:lnTo>
                  <a:pt x="11327118" y="866363"/>
                </a:lnTo>
                <a:lnTo>
                  <a:pt x="11358980" y="844128"/>
                </a:lnTo>
                <a:lnTo>
                  <a:pt x="11385784" y="805354"/>
                </a:lnTo>
                <a:lnTo>
                  <a:pt x="11391900" y="772706"/>
                </a:lnTo>
                <a:lnTo>
                  <a:pt x="11391900" y="112674"/>
                </a:lnTo>
                <a:lnTo>
                  <a:pt x="11381233" y="69870"/>
                </a:lnTo>
                <a:lnTo>
                  <a:pt x="11350040" y="33439"/>
                </a:lnTo>
                <a:lnTo>
                  <a:pt x="11303046" y="8909"/>
                </a:lnTo>
                <a:lnTo>
                  <a:pt x="11247374" y="0"/>
                </a:lnTo>
                <a:close/>
              </a:path>
            </a:pathLst>
          </a:custGeom>
          <a:solidFill>
            <a:srgbClr val="FFFFFF"/>
          </a:solidFill>
          <a:effectLst>
            <a:glow rad="101600">
              <a:srgbClr val="29458A">
                <a:alpha val="20000"/>
              </a:srgbClr>
            </a:glow>
          </a:effectLst>
        </p:spPr>
        <p:txBody>
          <a:bodyPr wrap="square" lIns="216000" tIns="216000" rIns="216000" bIns="0" rtlCol="0" anchor="t" anchorCtr="0"/>
          <a:lstStyle/>
          <a:p>
            <a:pPr>
              <a:spcBef>
                <a:spcPts val="100"/>
              </a:spcBef>
            </a:pPr>
            <a:endParaRPr sz="2000" b="1">
              <a:solidFill>
                <a:srgbClr val="00A6CD"/>
              </a:solidFill>
              <a:latin typeface="Arial"/>
              <a:cs typeface="Arial"/>
            </a:endParaRPr>
          </a:p>
        </p:txBody>
      </p:sp>
      <p:sp>
        <p:nvSpPr>
          <p:cNvPr id="13" name="object 13"/>
          <p:cNvSpPr txBox="1"/>
          <p:nvPr/>
        </p:nvSpPr>
        <p:spPr>
          <a:xfrm>
            <a:off x="901700" y="5984618"/>
            <a:ext cx="5320665" cy="330200"/>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00A6CD"/>
                </a:solidFill>
                <a:latin typeface="Arial"/>
                <a:cs typeface="Arial"/>
              </a:rPr>
              <a:t>Alexa</a:t>
            </a:r>
            <a:r>
              <a:rPr sz="2000" dirty="0">
                <a:solidFill>
                  <a:srgbClr val="29458A"/>
                </a:solidFill>
                <a:latin typeface="Arial"/>
                <a:cs typeface="Arial"/>
              </a:rPr>
              <a:t>,</a:t>
            </a:r>
            <a:r>
              <a:rPr sz="2000" spc="-20" dirty="0">
                <a:solidFill>
                  <a:srgbClr val="29458A"/>
                </a:solidFill>
                <a:latin typeface="Arial"/>
                <a:cs typeface="Arial"/>
              </a:rPr>
              <a:t> </a:t>
            </a:r>
            <a:r>
              <a:rPr sz="2000" dirty="0">
                <a:solidFill>
                  <a:srgbClr val="29458A"/>
                </a:solidFill>
                <a:latin typeface="Arial"/>
                <a:cs typeface="Arial"/>
              </a:rPr>
              <a:t>what</a:t>
            </a:r>
            <a:r>
              <a:rPr sz="2000" spc="-15" dirty="0">
                <a:solidFill>
                  <a:srgbClr val="29458A"/>
                </a:solidFill>
                <a:latin typeface="Arial"/>
                <a:cs typeface="Arial"/>
              </a:rPr>
              <a:t> </a:t>
            </a:r>
            <a:r>
              <a:rPr sz="2000" dirty="0">
                <a:solidFill>
                  <a:srgbClr val="29458A"/>
                </a:solidFill>
                <a:latin typeface="Arial"/>
                <a:cs typeface="Arial"/>
              </a:rPr>
              <a:t>homework</a:t>
            </a:r>
            <a:r>
              <a:rPr sz="2000" spc="-15" dirty="0">
                <a:solidFill>
                  <a:srgbClr val="29458A"/>
                </a:solidFill>
                <a:latin typeface="Arial"/>
                <a:cs typeface="Arial"/>
              </a:rPr>
              <a:t> </a:t>
            </a:r>
            <a:r>
              <a:rPr sz="2000" dirty="0">
                <a:solidFill>
                  <a:srgbClr val="29458A"/>
                </a:solidFill>
                <a:latin typeface="Arial"/>
                <a:cs typeface="Arial"/>
              </a:rPr>
              <a:t>do</a:t>
            </a:r>
            <a:r>
              <a:rPr sz="2000" spc="-15" dirty="0">
                <a:solidFill>
                  <a:srgbClr val="29458A"/>
                </a:solidFill>
                <a:latin typeface="Arial"/>
                <a:cs typeface="Arial"/>
              </a:rPr>
              <a:t> </a:t>
            </a:r>
            <a:r>
              <a:rPr sz="2000" dirty="0">
                <a:solidFill>
                  <a:srgbClr val="29458A"/>
                </a:solidFill>
                <a:latin typeface="Arial"/>
                <a:cs typeface="Arial"/>
              </a:rPr>
              <a:t>I</a:t>
            </a:r>
            <a:r>
              <a:rPr sz="2000" spc="-10" dirty="0">
                <a:solidFill>
                  <a:srgbClr val="29458A"/>
                </a:solidFill>
                <a:latin typeface="Arial"/>
                <a:cs typeface="Arial"/>
              </a:rPr>
              <a:t> </a:t>
            </a:r>
            <a:r>
              <a:rPr sz="2000" dirty="0">
                <a:solidFill>
                  <a:srgbClr val="29458A"/>
                </a:solidFill>
                <a:latin typeface="Arial"/>
                <a:cs typeface="Arial"/>
              </a:rPr>
              <a:t>need</a:t>
            </a:r>
            <a:r>
              <a:rPr sz="2000" spc="-15" dirty="0">
                <a:solidFill>
                  <a:srgbClr val="29458A"/>
                </a:solidFill>
                <a:latin typeface="Arial"/>
                <a:cs typeface="Arial"/>
              </a:rPr>
              <a:t> </a:t>
            </a:r>
            <a:r>
              <a:rPr sz="2000" dirty="0">
                <a:solidFill>
                  <a:srgbClr val="29458A"/>
                </a:solidFill>
                <a:latin typeface="Arial"/>
                <a:cs typeface="Arial"/>
              </a:rPr>
              <a:t>to</a:t>
            </a:r>
            <a:r>
              <a:rPr sz="2000" spc="-10" dirty="0">
                <a:solidFill>
                  <a:srgbClr val="29458A"/>
                </a:solidFill>
                <a:latin typeface="Arial"/>
                <a:cs typeface="Arial"/>
              </a:rPr>
              <a:t> </a:t>
            </a:r>
            <a:r>
              <a:rPr sz="2000" dirty="0">
                <a:solidFill>
                  <a:srgbClr val="29458A"/>
                </a:solidFill>
                <a:latin typeface="Arial"/>
                <a:cs typeface="Arial"/>
              </a:rPr>
              <a:t>do</a:t>
            </a:r>
            <a:r>
              <a:rPr sz="2000" spc="-5" dirty="0">
                <a:solidFill>
                  <a:srgbClr val="29458A"/>
                </a:solidFill>
                <a:latin typeface="Arial"/>
                <a:cs typeface="Arial"/>
              </a:rPr>
              <a:t> </a:t>
            </a:r>
            <a:r>
              <a:rPr sz="2000" spc="-10" dirty="0">
                <a:solidFill>
                  <a:srgbClr val="70BF54"/>
                </a:solidFill>
                <a:latin typeface="Arial"/>
                <a:cs typeface="Arial"/>
              </a:rPr>
              <a:t>tonight</a:t>
            </a:r>
            <a:r>
              <a:rPr sz="2000" spc="-10" dirty="0">
                <a:solidFill>
                  <a:srgbClr val="29458A"/>
                </a:solidFill>
                <a:latin typeface="Arial"/>
                <a:cs typeface="Arial"/>
              </a:rPr>
              <a:t>?</a:t>
            </a:r>
            <a:endParaRPr sz="2000" dirty="0">
              <a:latin typeface="Arial"/>
              <a:cs typeface="Arial"/>
            </a:endParaRPr>
          </a:p>
        </p:txBody>
      </p:sp>
      <p:sp>
        <p:nvSpPr>
          <p:cNvPr id="14" name="object 14"/>
          <p:cNvSpPr txBox="1"/>
          <p:nvPr/>
        </p:nvSpPr>
        <p:spPr>
          <a:xfrm>
            <a:off x="901700" y="6568818"/>
            <a:ext cx="4143375" cy="320601"/>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00A6CD"/>
                </a:solidFill>
                <a:latin typeface="Arial"/>
                <a:cs typeface="Arial"/>
              </a:rPr>
              <a:t>Alexa</a:t>
            </a:r>
            <a:r>
              <a:rPr sz="2000" dirty="0">
                <a:solidFill>
                  <a:srgbClr val="29458A"/>
                </a:solidFill>
                <a:latin typeface="Arial"/>
                <a:cs typeface="Arial"/>
              </a:rPr>
              <a:t>,</a:t>
            </a:r>
            <a:r>
              <a:rPr sz="2000" spc="-35" dirty="0">
                <a:solidFill>
                  <a:srgbClr val="29458A"/>
                </a:solidFill>
                <a:latin typeface="Arial"/>
                <a:cs typeface="Arial"/>
              </a:rPr>
              <a:t> </a:t>
            </a:r>
            <a:r>
              <a:rPr sz="2000" dirty="0">
                <a:solidFill>
                  <a:srgbClr val="29458A"/>
                </a:solidFill>
                <a:latin typeface="Arial"/>
                <a:cs typeface="Arial"/>
              </a:rPr>
              <a:t>what’s</a:t>
            </a:r>
            <a:r>
              <a:rPr sz="2000" spc="-25" dirty="0">
                <a:solidFill>
                  <a:srgbClr val="29458A"/>
                </a:solidFill>
                <a:latin typeface="Arial"/>
                <a:cs typeface="Arial"/>
              </a:rPr>
              <a:t> </a:t>
            </a:r>
            <a:r>
              <a:rPr sz="2000" dirty="0">
                <a:solidFill>
                  <a:srgbClr val="29458A"/>
                </a:solidFill>
                <a:latin typeface="Arial"/>
                <a:cs typeface="Arial"/>
              </a:rPr>
              <a:t>my</a:t>
            </a:r>
            <a:r>
              <a:rPr sz="2000" spc="-25" dirty="0">
                <a:solidFill>
                  <a:srgbClr val="29458A"/>
                </a:solidFill>
                <a:latin typeface="Arial"/>
                <a:cs typeface="Arial"/>
              </a:rPr>
              <a:t> </a:t>
            </a:r>
            <a:r>
              <a:rPr sz="2000" dirty="0">
                <a:solidFill>
                  <a:srgbClr val="29458A"/>
                </a:solidFill>
                <a:latin typeface="Arial"/>
                <a:cs typeface="Arial"/>
              </a:rPr>
              <a:t>h</a:t>
            </a:r>
            <a:r>
              <a:rPr lang="en-GB" sz="2000" dirty="0" err="1">
                <a:solidFill>
                  <a:srgbClr val="29458A"/>
                </a:solidFill>
                <a:latin typeface="Arial"/>
                <a:cs typeface="Arial"/>
              </a:rPr>
              <a:t>omework</a:t>
            </a:r>
            <a:r>
              <a:rPr sz="2000" spc="-25" dirty="0">
                <a:solidFill>
                  <a:srgbClr val="29458A"/>
                </a:solidFill>
                <a:latin typeface="Arial"/>
                <a:cs typeface="Arial"/>
              </a:rPr>
              <a:t> </a:t>
            </a:r>
            <a:r>
              <a:rPr sz="2000" spc="-10" dirty="0">
                <a:solidFill>
                  <a:srgbClr val="70BF54"/>
                </a:solidFill>
                <a:latin typeface="Arial"/>
                <a:cs typeface="Arial"/>
              </a:rPr>
              <a:t>tonight</a:t>
            </a:r>
            <a:r>
              <a:rPr sz="2000" spc="-10" dirty="0">
                <a:solidFill>
                  <a:srgbClr val="29458A"/>
                </a:solidFill>
                <a:latin typeface="Arial"/>
                <a:cs typeface="Arial"/>
              </a:rPr>
              <a:t>?</a:t>
            </a:r>
            <a:endParaRPr sz="2000" dirty="0">
              <a:latin typeface="Arial"/>
              <a:cs typeface="Arial"/>
            </a:endParaRPr>
          </a:p>
        </p:txBody>
      </p:sp>
      <p:sp>
        <p:nvSpPr>
          <p:cNvPr id="15" name="object 15"/>
          <p:cNvSpPr txBox="1"/>
          <p:nvPr/>
        </p:nvSpPr>
        <p:spPr>
          <a:xfrm>
            <a:off x="901700" y="7153018"/>
            <a:ext cx="3912870" cy="330200"/>
          </a:xfrm>
          <a:prstGeom prst="rect">
            <a:avLst/>
          </a:prstGeom>
        </p:spPr>
        <p:txBody>
          <a:bodyPr vert="horz" wrap="square" lIns="0" tIns="12700" rIns="0" bIns="0" rtlCol="0">
            <a:spAutoFit/>
          </a:bodyPr>
          <a:lstStyle/>
          <a:p>
            <a:pPr marL="12700">
              <a:lnSpc>
                <a:spcPct val="100000"/>
              </a:lnSpc>
              <a:spcBef>
                <a:spcPts val="100"/>
              </a:spcBef>
            </a:pPr>
            <a:r>
              <a:rPr sz="2000" dirty="0">
                <a:solidFill>
                  <a:srgbClr val="00A6CD"/>
                </a:solidFill>
                <a:latin typeface="Arial"/>
                <a:cs typeface="Arial"/>
              </a:rPr>
              <a:t>Alexa</a:t>
            </a:r>
            <a:r>
              <a:rPr sz="2000" dirty="0">
                <a:solidFill>
                  <a:srgbClr val="29458A"/>
                </a:solidFill>
                <a:latin typeface="Arial"/>
                <a:cs typeface="Arial"/>
              </a:rPr>
              <a:t>,</a:t>
            </a:r>
            <a:r>
              <a:rPr sz="2000" spc="-40" dirty="0">
                <a:solidFill>
                  <a:srgbClr val="29458A"/>
                </a:solidFill>
                <a:latin typeface="Arial"/>
                <a:cs typeface="Arial"/>
              </a:rPr>
              <a:t> </a:t>
            </a:r>
            <a:r>
              <a:rPr sz="2000" dirty="0">
                <a:solidFill>
                  <a:srgbClr val="29458A"/>
                </a:solidFill>
                <a:latin typeface="Arial"/>
                <a:cs typeface="Arial"/>
              </a:rPr>
              <a:t>what’s</a:t>
            </a:r>
            <a:r>
              <a:rPr sz="2000" spc="-35" dirty="0">
                <a:solidFill>
                  <a:srgbClr val="29458A"/>
                </a:solidFill>
                <a:latin typeface="Arial"/>
                <a:cs typeface="Arial"/>
              </a:rPr>
              <a:t> </a:t>
            </a:r>
            <a:r>
              <a:rPr sz="2000" dirty="0">
                <a:solidFill>
                  <a:srgbClr val="70BF54"/>
                </a:solidFill>
                <a:latin typeface="Arial"/>
                <a:cs typeface="Arial"/>
              </a:rPr>
              <a:t>tonight</a:t>
            </a:r>
            <a:r>
              <a:rPr sz="2000" dirty="0">
                <a:solidFill>
                  <a:srgbClr val="29458A"/>
                </a:solidFill>
                <a:latin typeface="Arial"/>
                <a:cs typeface="Arial"/>
              </a:rPr>
              <a:t>’s</a:t>
            </a:r>
            <a:r>
              <a:rPr sz="2000" spc="-35" dirty="0">
                <a:solidFill>
                  <a:srgbClr val="29458A"/>
                </a:solidFill>
                <a:latin typeface="Arial"/>
                <a:cs typeface="Arial"/>
              </a:rPr>
              <a:t> </a:t>
            </a:r>
            <a:r>
              <a:rPr sz="2000" spc="-10" dirty="0">
                <a:solidFill>
                  <a:srgbClr val="29458A"/>
                </a:solidFill>
                <a:latin typeface="Arial"/>
                <a:cs typeface="Arial"/>
              </a:rPr>
              <a:t>homework?</a:t>
            </a:r>
            <a:endParaRPr sz="2000" dirty="0">
              <a:latin typeface="Arial"/>
              <a:cs typeface="Arial"/>
            </a:endParaRPr>
          </a:p>
        </p:txBody>
      </p:sp>
      <p:sp>
        <p:nvSpPr>
          <p:cNvPr id="16" name="object 16"/>
          <p:cNvSpPr txBox="1"/>
          <p:nvPr/>
        </p:nvSpPr>
        <p:spPr>
          <a:xfrm>
            <a:off x="5747468" y="4773005"/>
            <a:ext cx="7385684" cy="421640"/>
          </a:xfrm>
          <a:prstGeom prst="rect">
            <a:avLst/>
          </a:prstGeom>
        </p:spPr>
        <p:txBody>
          <a:bodyPr vert="horz" wrap="square" lIns="0" tIns="12700" rIns="0" bIns="0" rtlCol="0">
            <a:spAutoFit/>
          </a:bodyPr>
          <a:lstStyle/>
          <a:p>
            <a:pPr marL="12700">
              <a:lnSpc>
                <a:spcPct val="100000"/>
              </a:lnSpc>
              <a:spcBef>
                <a:spcPts val="100"/>
              </a:spcBef>
              <a:tabLst>
                <a:tab pos="3205480" algn="l"/>
                <a:tab pos="6380480" algn="l"/>
              </a:tabLst>
            </a:pPr>
            <a:r>
              <a:rPr sz="2600" spc="-10" dirty="0">
                <a:solidFill>
                  <a:srgbClr val="ED7103"/>
                </a:solidFill>
                <a:latin typeface="Arial"/>
                <a:cs typeface="Arial"/>
              </a:rPr>
              <a:t>HomeworkHelper</a:t>
            </a:r>
            <a:r>
              <a:rPr sz="2600" dirty="0">
                <a:solidFill>
                  <a:srgbClr val="ED7103"/>
                </a:solidFill>
                <a:latin typeface="Arial"/>
                <a:cs typeface="Arial"/>
              </a:rPr>
              <a:t>	</a:t>
            </a:r>
            <a:r>
              <a:rPr sz="2600" dirty="0">
                <a:solidFill>
                  <a:srgbClr val="EF91B1"/>
                </a:solidFill>
                <a:latin typeface="Arial"/>
                <a:cs typeface="Arial"/>
              </a:rPr>
              <a:t>what</a:t>
            </a:r>
            <a:r>
              <a:rPr sz="2600" spc="-25" dirty="0">
                <a:solidFill>
                  <a:srgbClr val="EF91B1"/>
                </a:solidFill>
                <a:latin typeface="Arial"/>
                <a:cs typeface="Arial"/>
              </a:rPr>
              <a:t> </a:t>
            </a:r>
            <a:r>
              <a:rPr sz="2600" dirty="0">
                <a:solidFill>
                  <a:srgbClr val="EF91B1"/>
                </a:solidFill>
                <a:latin typeface="Arial"/>
                <a:cs typeface="Arial"/>
              </a:rPr>
              <a:t>I</a:t>
            </a:r>
            <a:r>
              <a:rPr sz="2600" spc="-5" dirty="0">
                <a:solidFill>
                  <a:srgbClr val="EF91B1"/>
                </a:solidFill>
                <a:latin typeface="Arial"/>
                <a:cs typeface="Arial"/>
              </a:rPr>
              <a:t> </a:t>
            </a:r>
            <a:r>
              <a:rPr sz="2600" dirty="0">
                <a:solidFill>
                  <a:srgbClr val="EF91B1"/>
                </a:solidFill>
                <a:latin typeface="Arial"/>
                <a:cs typeface="Arial"/>
              </a:rPr>
              <a:t>need</a:t>
            </a:r>
            <a:r>
              <a:rPr sz="2600" spc="-15" dirty="0">
                <a:solidFill>
                  <a:srgbClr val="EF91B1"/>
                </a:solidFill>
                <a:latin typeface="Arial"/>
                <a:cs typeface="Arial"/>
              </a:rPr>
              <a:t> </a:t>
            </a:r>
            <a:r>
              <a:rPr sz="2600" dirty="0">
                <a:solidFill>
                  <a:srgbClr val="EF91B1"/>
                </a:solidFill>
                <a:latin typeface="Arial"/>
                <a:cs typeface="Arial"/>
              </a:rPr>
              <a:t>to</a:t>
            </a:r>
            <a:r>
              <a:rPr sz="2600" spc="-5" dirty="0">
                <a:solidFill>
                  <a:srgbClr val="EF91B1"/>
                </a:solidFill>
                <a:latin typeface="Arial"/>
                <a:cs typeface="Arial"/>
              </a:rPr>
              <a:t> </a:t>
            </a:r>
            <a:r>
              <a:rPr sz="2600" spc="-25" dirty="0">
                <a:solidFill>
                  <a:srgbClr val="EF91B1"/>
                </a:solidFill>
                <a:latin typeface="Arial"/>
                <a:cs typeface="Arial"/>
              </a:rPr>
              <a:t>do</a:t>
            </a:r>
            <a:r>
              <a:rPr sz="2600" dirty="0">
                <a:solidFill>
                  <a:srgbClr val="EF91B1"/>
                </a:solidFill>
                <a:latin typeface="Arial"/>
                <a:cs typeface="Arial"/>
              </a:rPr>
              <a:t>	</a:t>
            </a:r>
            <a:r>
              <a:rPr sz="2600" spc="-10" dirty="0">
                <a:solidFill>
                  <a:srgbClr val="70BF54"/>
                </a:solidFill>
                <a:latin typeface="Arial"/>
                <a:cs typeface="Arial"/>
              </a:rPr>
              <a:t>tonight</a:t>
            </a:r>
            <a:endParaRPr sz="2600" dirty="0">
              <a:latin typeface="Arial"/>
              <a:cs typeface="Arial"/>
            </a:endParaRPr>
          </a:p>
        </p:txBody>
      </p:sp>
      <p:sp>
        <p:nvSpPr>
          <p:cNvPr id="17" name="object 17"/>
          <p:cNvSpPr/>
          <p:nvPr/>
        </p:nvSpPr>
        <p:spPr>
          <a:xfrm>
            <a:off x="4245550" y="3926086"/>
            <a:ext cx="1227455" cy="788670"/>
          </a:xfrm>
          <a:custGeom>
            <a:avLst/>
            <a:gdLst/>
            <a:ahLst/>
            <a:cxnLst/>
            <a:rect l="l" t="t" r="r" b="b"/>
            <a:pathLst>
              <a:path w="1227454" h="788670">
                <a:moveTo>
                  <a:pt x="1074775" y="0"/>
                </a:moveTo>
                <a:lnTo>
                  <a:pt x="152400" y="0"/>
                </a:lnTo>
                <a:lnTo>
                  <a:pt x="104231" y="7769"/>
                </a:lnTo>
                <a:lnTo>
                  <a:pt x="62396" y="29405"/>
                </a:lnTo>
                <a:lnTo>
                  <a:pt x="29405" y="62396"/>
                </a:lnTo>
                <a:lnTo>
                  <a:pt x="7769" y="104231"/>
                </a:lnTo>
                <a:lnTo>
                  <a:pt x="0" y="152400"/>
                </a:lnTo>
                <a:lnTo>
                  <a:pt x="0" y="635711"/>
                </a:lnTo>
                <a:lnTo>
                  <a:pt x="7769" y="683879"/>
                </a:lnTo>
                <a:lnTo>
                  <a:pt x="29405" y="725714"/>
                </a:lnTo>
                <a:lnTo>
                  <a:pt x="62396" y="758705"/>
                </a:lnTo>
                <a:lnTo>
                  <a:pt x="104231" y="780341"/>
                </a:lnTo>
                <a:lnTo>
                  <a:pt x="152400" y="788111"/>
                </a:lnTo>
                <a:lnTo>
                  <a:pt x="1074775" y="788111"/>
                </a:lnTo>
                <a:lnTo>
                  <a:pt x="1122943" y="780341"/>
                </a:lnTo>
                <a:lnTo>
                  <a:pt x="1164778" y="758705"/>
                </a:lnTo>
                <a:lnTo>
                  <a:pt x="1197769" y="725714"/>
                </a:lnTo>
                <a:lnTo>
                  <a:pt x="1219405" y="683879"/>
                </a:lnTo>
                <a:lnTo>
                  <a:pt x="1227175" y="635711"/>
                </a:lnTo>
                <a:lnTo>
                  <a:pt x="1227175" y="152400"/>
                </a:lnTo>
                <a:lnTo>
                  <a:pt x="1219405" y="104231"/>
                </a:lnTo>
                <a:lnTo>
                  <a:pt x="1197769" y="62396"/>
                </a:lnTo>
                <a:lnTo>
                  <a:pt x="1164778" y="29405"/>
                </a:lnTo>
                <a:lnTo>
                  <a:pt x="1122943" y="7769"/>
                </a:lnTo>
                <a:lnTo>
                  <a:pt x="1074775" y="0"/>
                </a:lnTo>
                <a:close/>
              </a:path>
            </a:pathLst>
          </a:custGeom>
          <a:solidFill>
            <a:srgbClr val="FFAC33"/>
          </a:solidFill>
        </p:spPr>
        <p:txBody>
          <a:bodyPr wrap="square" lIns="0" tIns="0" rIns="0" bIns="0" rtlCol="0" anchor="ctr" anchorCtr="0"/>
          <a:lstStyle/>
          <a:p>
            <a:pPr marL="12700" algn="ctr">
              <a:lnSpc>
                <a:spcPct val="100000"/>
              </a:lnSpc>
              <a:spcBef>
                <a:spcPts val="100"/>
              </a:spcBef>
            </a:pPr>
            <a:r>
              <a:rPr lang="en-GB" sz="2000" b="1" spc="-10">
                <a:solidFill>
                  <a:srgbClr val="FFFFFF"/>
                </a:solidFill>
                <a:latin typeface="Arial"/>
                <a:cs typeface="Arial"/>
              </a:rPr>
              <a:t>Starting</a:t>
            </a:r>
          </a:p>
          <a:p>
            <a:pPr marL="12700" algn="ctr">
              <a:lnSpc>
                <a:spcPct val="100000"/>
              </a:lnSpc>
              <a:spcBef>
                <a:spcPts val="100"/>
              </a:spcBef>
            </a:pPr>
            <a:r>
              <a:rPr lang="en-GB" sz="2000" b="1" spc="-10">
                <a:solidFill>
                  <a:srgbClr val="FFFFFF"/>
                </a:solidFill>
                <a:latin typeface="Arial"/>
                <a:cs typeface="Arial"/>
              </a:rPr>
              <a:t>phrase</a:t>
            </a:r>
            <a:endParaRPr lang="en-GB" sz="2000" dirty="0">
              <a:latin typeface="Arial"/>
              <a:cs typeface="Arial"/>
            </a:endParaRPr>
          </a:p>
        </p:txBody>
      </p:sp>
      <p:sp>
        <p:nvSpPr>
          <p:cNvPr id="19" name="object 19"/>
          <p:cNvSpPr txBox="1"/>
          <p:nvPr/>
        </p:nvSpPr>
        <p:spPr>
          <a:xfrm>
            <a:off x="4415451" y="4658850"/>
            <a:ext cx="859155" cy="568745"/>
          </a:xfrm>
          <a:prstGeom prst="rect">
            <a:avLst/>
          </a:prstGeom>
        </p:spPr>
        <p:txBody>
          <a:bodyPr vert="horz" wrap="square" lIns="0" tIns="167005" rIns="0" bIns="0" rtlCol="0">
            <a:spAutoFit/>
          </a:bodyPr>
          <a:lstStyle/>
          <a:p>
            <a:pPr marL="31750" algn="ctr">
              <a:lnSpc>
                <a:spcPct val="100000"/>
              </a:lnSpc>
              <a:spcBef>
                <a:spcPts val="1580"/>
              </a:spcBef>
            </a:pPr>
            <a:r>
              <a:rPr sz="2600" spc="-25" dirty="0">
                <a:solidFill>
                  <a:srgbClr val="FFAC33"/>
                </a:solidFill>
                <a:latin typeface="Arial"/>
                <a:cs typeface="Arial"/>
              </a:rPr>
              <a:t>ask</a:t>
            </a:r>
            <a:endParaRPr sz="2600" dirty="0">
              <a:latin typeface="Arial"/>
              <a:cs typeface="Arial"/>
            </a:endParaRPr>
          </a:p>
        </p:txBody>
      </p:sp>
      <p:sp>
        <p:nvSpPr>
          <p:cNvPr id="20" name="object 20"/>
          <p:cNvSpPr/>
          <p:nvPr/>
        </p:nvSpPr>
        <p:spPr>
          <a:xfrm>
            <a:off x="2957620" y="3926086"/>
            <a:ext cx="1054100" cy="788670"/>
          </a:xfrm>
          <a:custGeom>
            <a:avLst/>
            <a:gdLst/>
            <a:ahLst/>
            <a:cxnLst/>
            <a:rect l="l" t="t" r="r" b="b"/>
            <a:pathLst>
              <a:path w="1054100" h="788670">
                <a:moveTo>
                  <a:pt x="901700" y="0"/>
                </a:moveTo>
                <a:lnTo>
                  <a:pt x="152400" y="0"/>
                </a:lnTo>
                <a:lnTo>
                  <a:pt x="104231" y="7769"/>
                </a:lnTo>
                <a:lnTo>
                  <a:pt x="62396" y="29405"/>
                </a:lnTo>
                <a:lnTo>
                  <a:pt x="29405" y="62396"/>
                </a:lnTo>
                <a:lnTo>
                  <a:pt x="7769" y="104231"/>
                </a:lnTo>
                <a:lnTo>
                  <a:pt x="0" y="152400"/>
                </a:lnTo>
                <a:lnTo>
                  <a:pt x="0" y="635711"/>
                </a:lnTo>
                <a:lnTo>
                  <a:pt x="7769" y="683879"/>
                </a:lnTo>
                <a:lnTo>
                  <a:pt x="29405" y="725714"/>
                </a:lnTo>
                <a:lnTo>
                  <a:pt x="62396" y="758705"/>
                </a:lnTo>
                <a:lnTo>
                  <a:pt x="104231" y="780341"/>
                </a:lnTo>
                <a:lnTo>
                  <a:pt x="152400" y="788111"/>
                </a:lnTo>
                <a:lnTo>
                  <a:pt x="901700" y="788111"/>
                </a:lnTo>
                <a:lnTo>
                  <a:pt x="949868" y="780341"/>
                </a:lnTo>
                <a:lnTo>
                  <a:pt x="991703" y="758705"/>
                </a:lnTo>
                <a:lnTo>
                  <a:pt x="1024694" y="725714"/>
                </a:lnTo>
                <a:lnTo>
                  <a:pt x="1046330" y="683879"/>
                </a:lnTo>
                <a:lnTo>
                  <a:pt x="1054100" y="635711"/>
                </a:lnTo>
                <a:lnTo>
                  <a:pt x="1054100" y="152400"/>
                </a:lnTo>
                <a:lnTo>
                  <a:pt x="1046330" y="104231"/>
                </a:lnTo>
                <a:lnTo>
                  <a:pt x="1024694" y="62396"/>
                </a:lnTo>
                <a:lnTo>
                  <a:pt x="991703" y="29405"/>
                </a:lnTo>
                <a:lnTo>
                  <a:pt x="949868" y="7769"/>
                </a:lnTo>
                <a:lnTo>
                  <a:pt x="901700" y="0"/>
                </a:lnTo>
                <a:close/>
              </a:path>
            </a:pathLst>
          </a:custGeom>
          <a:solidFill>
            <a:srgbClr val="00A6CD"/>
          </a:solidFill>
        </p:spPr>
        <p:txBody>
          <a:bodyPr wrap="square" lIns="0" tIns="0" rIns="0" bIns="0" rtlCol="0" anchor="ctr" anchorCtr="0"/>
          <a:lstStyle/>
          <a:p>
            <a:pPr marL="12700" algn="ctr">
              <a:lnSpc>
                <a:spcPct val="100000"/>
              </a:lnSpc>
              <a:spcBef>
                <a:spcPts val="100"/>
              </a:spcBef>
            </a:pPr>
            <a:r>
              <a:rPr lang="en-GB" sz="2000" b="1" spc="-20" dirty="0">
                <a:solidFill>
                  <a:srgbClr val="FFFFFF"/>
                </a:solidFill>
                <a:latin typeface="Arial"/>
                <a:cs typeface="Arial"/>
              </a:rPr>
              <a:t>Wake</a:t>
            </a:r>
            <a:br>
              <a:rPr lang="en-GB" sz="2000" b="1" spc="-20" dirty="0">
                <a:solidFill>
                  <a:srgbClr val="FFFFFF"/>
                </a:solidFill>
                <a:latin typeface="Arial"/>
                <a:cs typeface="Arial"/>
              </a:rPr>
            </a:br>
            <a:r>
              <a:rPr lang="en-GB" sz="2000" b="1" spc="-20" dirty="0">
                <a:solidFill>
                  <a:srgbClr val="FFFFFF"/>
                </a:solidFill>
                <a:latin typeface="Arial"/>
                <a:cs typeface="Arial"/>
              </a:rPr>
              <a:t>word</a:t>
            </a:r>
            <a:endParaRPr lang="en-GB" sz="2000" dirty="0">
              <a:latin typeface="Arial"/>
              <a:cs typeface="Arial"/>
            </a:endParaRPr>
          </a:p>
        </p:txBody>
      </p:sp>
      <p:sp>
        <p:nvSpPr>
          <p:cNvPr id="22" name="object 22"/>
          <p:cNvSpPr txBox="1"/>
          <p:nvPr/>
        </p:nvSpPr>
        <p:spPr>
          <a:xfrm>
            <a:off x="3047081" y="4678086"/>
            <a:ext cx="943610" cy="549509"/>
          </a:xfrm>
          <a:prstGeom prst="rect">
            <a:avLst/>
          </a:prstGeom>
        </p:spPr>
        <p:txBody>
          <a:bodyPr vert="horz" wrap="square" lIns="0" tIns="147955" rIns="0" bIns="0" rtlCol="0">
            <a:spAutoFit/>
          </a:bodyPr>
          <a:lstStyle/>
          <a:p>
            <a:pPr marL="12700">
              <a:lnSpc>
                <a:spcPct val="100000"/>
              </a:lnSpc>
              <a:spcBef>
                <a:spcPts val="1380"/>
              </a:spcBef>
            </a:pPr>
            <a:r>
              <a:rPr sz="2600" spc="-10" dirty="0">
                <a:solidFill>
                  <a:srgbClr val="00A6CD"/>
                </a:solidFill>
                <a:latin typeface="Arial"/>
                <a:cs typeface="Arial"/>
              </a:rPr>
              <a:t>Alexa,</a:t>
            </a:r>
            <a:endParaRPr sz="2600" dirty="0">
              <a:latin typeface="Arial"/>
              <a:cs typeface="Arial"/>
            </a:endParaRPr>
          </a:p>
        </p:txBody>
      </p:sp>
      <p:sp>
        <p:nvSpPr>
          <p:cNvPr id="23" name="object 23"/>
          <p:cNvSpPr/>
          <p:nvPr/>
        </p:nvSpPr>
        <p:spPr>
          <a:xfrm>
            <a:off x="9448025" y="4205486"/>
            <a:ext cx="1574800" cy="509270"/>
          </a:xfrm>
          <a:custGeom>
            <a:avLst/>
            <a:gdLst/>
            <a:ahLst/>
            <a:cxnLst/>
            <a:rect l="l" t="t" r="r" b="b"/>
            <a:pathLst>
              <a:path w="1574800" h="509270">
                <a:moveTo>
                  <a:pt x="1574800" y="152400"/>
                </a:moveTo>
                <a:lnTo>
                  <a:pt x="1567027" y="104241"/>
                </a:lnTo>
                <a:lnTo>
                  <a:pt x="1545399" y="62395"/>
                </a:lnTo>
                <a:lnTo>
                  <a:pt x="1512404" y="29413"/>
                </a:lnTo>
                <a:lnTo>
                  <a:pt x="1470571" y="7772"/>
                </a:lnTo>
                <a:lnTo>
                  <a:pt x="1422400" y="0"/>
                </a:lnTo>
                <a:lnTo>
                  <a:pt x="152400" y="0"/>
                </a:lnTo>
                <a:lnTo>
                  <a:pt x="104228" y="7772"/>
                </a:lnTo>
                <a:lnTo>
                  <a:pt x="62395" y="29413"/>
                </a:lnTo>
                <a:lnTo>
                  <a:pt x="29413" y="62395"/>
                </a:lnTo>
                <a:lnTo>
                  <a:pt x="7772" y="104241"/>
                </a:lnTo>
                <a:lnTo>
                  <a:pt x="0" y="152400"/>
                </a:lnTo>
                <a:lnTo>
                  <a:pt x="0" y="295097"/>
                </a:lnTo>
                <a:lnTo>
                  <a:pt x="0" y="356311"/>
                </a:lnTo>
                <a:lnTo>
                  <a:pt x="7772" y="404482"/>
                </a:lnTo>
                <a:lnTo>
                  <a:pt x="29413" y="446316"/>
                </a:lnTo>
                <a:lnTo>
                  <a:pt x="62395" y="479310"/>
                </a:lnTo>
                <a:lnTo>
                  <a:pt x="104228" y="500938"/>
                </a:lnTo>
                <a:lnTo>
                  <a:pt x="152400" y="508711"/>
                </a:lnTo>
                <a:lnTo>
                  <a:pt x="1422400" y="508711"/>
                </a:lnTo>
                <a:lnTo>
                  <a:pt x="1470571" y="500938"/>
                </a:lnTo>
                <a:lnTo>
                  <a:pt x="1512404" y="479310"/>
                </a:lnTo>
                <a:lnTo>
                  <a:pt x="1545399" y="446316"/>
                </a:lnTo>
                <a:lnTo>
                  <a:pt x="1567027" y="404482"/>
                </a:lnTo>
                <a:lnTo>
                  <a:pt x="1574800" y="356311"/>
                </a:lnTo>
                <a:lnTo>
                  <a:pt x="1574800" y="295097"/>
                </a:lnTo>
                <a:lnTo>
                  <a:pt x="1574800" y="152400"/>
                </a:lnTo>
                <a:close/>
              </a:path>
            </a:pathLst>
          </a:custGeom>
          <a:solidFill>
            <a:srgbClr val="EF91B1"/>
          </a:solidFill>
        </p:spPr>
        <p:txBody>
          <a:bodyPr wrap="square" lIns="0" tIns="0" rIns="0" bIns="0" rtlCol="0" anchor="ctr" anchorCtr="0"/>
          <a:lstStyle/>
          <a:p>
            <a:pPr marL="12700" algn="ctr">
              <a:lnSpc>
                <a:spcPct val="100000"/>
              </a:lnSpc>
              <a:spcBef>
                <a:spcPts val="100"/>
              </a:spcBef>
            </a:pPr>
            <a:r>
              <a:rPr lang="en-GB" sz="2000" b="1" spc="-10">
                <a:solidFill>
                  <a:srgbClr val="FFFFFF"/>
                </a:solidFill>
                <a:latin typeface="Arial"/>
                <a:cs typeface="Arial"/>
              </a:rPr>
              <a:t>Utterance</a:t>
            </a:r>
            <a:endParaRPr lang="en-GB" sz="2000" dirty="0">
              <a:latin typeface="Arial"/>
              <a:cs typeface="Arial"/>
            </a:endParaRPr>
          </a:p>
        </p:txBody>
      </p:sp>
      <p:sp>
        <p:nvSpPr>
          <p:cNvPr id="25" name="object 25"/>
          <p:cNvSpPr/>
          <p:nvPr/>
        </p:nvSpPr>
        <p:spPr>
          <a:xfrm>
            <a:off x="11831041" y="4205486"/>
            <a:ext cx="1574800" cy="509270"/>
          </a:xfrm>
          <a:custGeom>
            <a:avLst/>
            <a:gdLst/>
            <a:ahLst/>
            <a:cxnLst/>
            <a:rect l="l" t="t" r="r" b="b"/>
            <a:pathLst>
              <a:path w="1574800" h="509270">
                <a:moveTo>
                  <a:pt x="1574800" y="152400"/>
                </a:moveTo>
                <a:lnTo>
                  <a:pt x="1567027" y="104241"/>
                </a:lnTo>
                <a:lnTo>
                  <a:pt x="1545399" y="62395"/>
                </a:lnTo>
                <a:lnTo>
                  <a:pt x="1512404" y="29413"/>
                </a:lnTo>
                <a:lnTo>
                  <a:pt x="1470571" y="7772"/>
                </a:lnTo>
                <a:lnTo>
                  <a:pt x="1422400" y="0"/>
                </a:lnTo>
                <a:lnTo>
                  <a:pt x="152400" y="0"/>
                </a:lnTo>
                <a:lnTo>
                  <a:pt x="104228" y="7772"/>
                </a:lnTo>
                <a:lnTo>
                  <a:pt x="62395" y="29413"/>
                </a:lnTo>
                <a:lnTo>
                  <a:pt x="29413" y="62395"/>
                </a:lnTo>
                <a:lnTo>
                  <a:pt x="7772" y="104241"/>
                </a:lnTo>
                <a:lnTo>
                  <a:pt x="0" y="152400"/>
                </a:lnTo>
                <a:lnTo>
                  <a:pt x="0" y="295097"/>
                </a:lnTo>
                <a:lnTo>
                  <a:pt x="0" y="356311"/>
                </a:lnTo>
                <a:lnTo>
                  <a:pt x="7772" y="404482"/>
                </a:lnTo>
                <a:lnTo>
                  <a:pt x="29413" y="446316"/>
                </a:lnTo>
                <a:lnTo>
                  <a:pt x="62395" y="479310"/>
                </a:lnTo>
                <a:lnTo>
                  <a:pt x="104228" y="500938"/>
                </a:lnTo>
                <a:lnTo>
                  <a:pt x="152400" y="508711"/>
                </a:lnTo>
                <a:lnTo>
                  <a:pt x="1422400" y="508711"/>
                </a:lnTo>
                <a:lnTo>
                  <a:pt x="1470571" y="500938"/>
                </a:lnTo>
                <a:lnTo>
                  <a:pt x="1512404" y="479310"/>
                </a:lnTo>
                <a:lnTo>
                  <a:pt x="1545399" y="446316"/>
                </a:lnTo>
                <a:lnTo>
                  <a:pt x="1567027" y="404482"/>
                </a:lnTo>
                <a:lnTo>
                  <a:pt x="1574800" y="356311"/>
                </a:lnTo>
                <a:lnTo>
                  <a:pt x="1574800" y="295097"/>
                </a:lnTo>
                <a:lnTo>
                  <a:pt x="1574800" y="152400"/>
                </a:lnTo>
                <a:close/>
              </a:path>
            </a:pathLst>
          </a:custGeom>
          <a:solidFill>
            <a:srgbClr val="70BF54"/>
          </a:solidFill>
        </p:spPr>
        <p:txBody>
          <a:bodyPr wrap="square" lIns="0" tIns="0" rIns="0" bIns="0" rtlCol="0" anchor="ctr" anchorCtr="0"/>
          <a:lstStyle/>
          <a:p>
            <a:pPr marL="12700" algn="ctr">
              <a:lnSpc>
                <a:spcPct val="100000"/>
              </a:lnSpc>
              <a:spcBef>
                <a:spcPts val="100"/>
              </a:spcBef>
            </a:pPr>
            <a:r>
              <a:rPr lang="en-GB" sz="1800" b="1" spc="-20" dirty="0">
                <a:solidFill>
                  <a:srgbClr val="FFFFFF"/>
                </a:solidFill>
                <a:latin typeface="Arial"/>
                <a:cs typeface="Arial"/>
              </a:rPr>
              <a:t>Slot</a:t>
            </a:r>
            <a:endParaRPr lang="en-GB" sz="1800" dirty="0">
              <a:latin typeface="Arial"/>
              <a:cs typeface="Arial"/>
            </a:endParaRPr>
          </a:p>
        </p:txBody>
      </p:sp>
      <p:sp>
        <p:nvSpPr>
          <p:cNvPr id="27" name="object 27"/>
          <p:cNvSpPr/>
          <p:nvPr/>
        </p:nvSpPr>
        <p:spPr>
          <a:xfrm>
            <a:off x="6241620" y="4205486"/>
            <a:ext cx="1574800" cy="509270"/>
          </a:xfrm>
          <a:custGeom>
            <a:avLst/>
            <a:gdLst/>
            <a:ahLst/>
            <a:cxnLst/>
            <a:rect l="l" t="t" r="r" b="b"/>
            <a:pathLst>
              <a:path w="1574800" h="509270">
                <a:moveTo>
                  <a:pt x="1422400" y="0"/>
                </a:moveTo>
                <a:lnTo>
                  <a:pt x="152400" y="0"/>
                </a:lnTo>
                <a:lnTo>
                  <a:pt x="104231" y="7769"/>
                </a:lnTo>
                <a:lnTo>
                  <a:pt x="62396" y="29405"/>
                </a:lnTo>
                <a:lnTo>
                  <a:pt x="29405" y="62396"/>
                </a:lnTo>
                <a:lnTo>
                  <a:pt x="7769" y="104231"/>
                </a:lnTo>
                <a:lnTo>
                  <a:pt x="0" y="152400"/>
                </a:lnTo>
                <a:lnTo>
                  <a:pt x="0" y="356311"/>
                </a:lnTo>
                <a:lnTo>
                  <a:pt x="7769" y="404479"/>
                </a:lnTo>
                <a:lnTo>
                  <a:pt x="29405" y="446314"/>
                </a:lnTo>
                <a:lnTo>
                  <a:pt x="62396" y="479305"/>
                </a:lnTo>
                <a:lnTo>
                  <a:pt x="104231" y="500941"/>
                </a:lnTo>
                <a:lnTo>
                  <a:pt x="152400" y="508711"/>
                </a:lnTo>
                <a:lnTo>
                  <a:pt x="1422400" y="508711"/>
                </a:lnTo>
                <a:lnTo>
                  <a:pt x="1470568" y="500941"/>
                </a:lnTo>
                <a:lnTo>
                  <a:pt x="1512403" y="479305"/>
                </a:lnTo>
                <a:lnTo>
                  <a:pt x="1545394" y="446314"/>
                </a:lnTo>
                <a:lnTo>
                  <a:pt x="1567030" y="404479"/>
                </a:lnTo>
                <a:lnTo>
                  <a:pt x="1574800" y="356311"/>
                </a:lnTo>
                <a:lnTo>
                  <a:pt x="1574800" y="152400"/>
                </a:lnTo>
                <a:lnTo>
                  <a:pt x="1567030" y="104231"/>
                </a:lnTo>
                <a:lnTo>
                  <a:pt x="1545394" y="62396"/>
                </a:lnTo>
                <a:lnTo>
                  <a:pt x="1512403" y="29405"/>
                </a:lnTo>
                <a:lnTo>
                  <a:pt x="1470568" y="7769"/>
                </a:lnTo>
                <a:lnTo>
                  <a:pt x="1422400" y="0"/>
                </a:lnTo>
                <a:close/>
              </a:path>
            </a:pathLst>
          </a:custGeom>
          <a:solidFill>
            <a:srgbClr val="ED7103"/>
          </a:solidFill>
        </p:spPr>
        <p:txBody>
          <a:bodyPr wrap="square" lIns="0" tIns="0" rIns="0" bIns="0" rtlCol="0" anchor="ctr" anchorCtr="0"/>
          <a:lstStyle/>
          <a:p>
            <a:pPr marL="12700" algn="ctr">
              <a:lnSpc>
                <a:spcPct val="100000"/>
              </a:lnSpc>
              <a:spcBef>
                <a:spcPts val="100"/>
              </a:spcBef>
            </a:pPr>
            <a:r>
              <a:rPr lang="en-GB" sz="2000" b="1" spc="-10" dirty="0">
                <a:solidFill>
                  <a:srgbClr val="FFFFFF"/>
                </a:solidFill>
                <a:latin typeface="Arial"/>
                <a:cs typeface="Arial"/>
              </a:rPr>
              <a:t>Invocation</a:t>
            </a:r>
            <a:endParaRPr lang="en-GB" sz="2000" dirty="0">
              <a:latin typeface="Arial"/>
              <a:cs typeface="Arial"/>
            </a:endParaRPr>
          </a:p>
        </p:txBody>
      </p:sp>
      <p:sp>
        <p:nvSpPr>
          <p:cNvPr id="31" name="object 31"/>
          <p:cNvSpPr/>
          <p:nvPr/>
        </p:nvSpPr>
        <p:spPr>
          <a:xfrm>
            <a:off x="5999706" y="2832100"/>
            <a:ext cx="1994535" cy="520700"/>
          </a:xfrm>
          <a:custGeom>
            <a:avLst/>
            <a:gdLst/>
            <a:ahLst/>
            <a:cxnLst/>
            <a:rect l="l" t="t" r="r" b="b"/>
            <a:pathLst>
              <a:path w="1994534" h="520700">
                <a:moveTo>
                  <a:pt x="1842109" y="0"/>
                </a:moveTo>
                <a:lnTo>
                  <a:pt x="152400" y="0"/>
                </a:lnTo>
                <a:lnTo>
                  <a:pt x="104231" y="7769"/>
                </a:lnTo>
                <a:lnTo>
                  <a:pt x="62396" y="29405"/>
                </a:lnTo>
                <a:lnTo>
                  <a:pt x="29405" y="62396"/>
                </a:lnTo>
                <a:lnTo>
                  <a:pt x="7769" y="104231"/>
                </a:lnTo>
                <a:lnTo>
                  <a:pt x="0" y="152400"/>
                </a:lnTo>
                <a:lnTo>
                  <a:pt x="0" y="368122"/>
                </a:lnTo>
                <a:lnTo>
                  <a:pt x="7769" y="416290"/>
                </a:lnTo>
                <a:lnTo>
                  <a:pt x="29405" y="458125"/>
                </a:lnTo>
                <a:lnTo>
                  <a:pt x="62396" y="491116"/>
                </a:lnTo>
                <a:lnTo>
                  <a:pt x="104231" y="512752"/>
                </a:lnTo>
                <a:lnTo>
                  <a:pt x="152400" y="520522"/>
                </a:lnTo>
                <a:lnTo>
                  <a:pt x="1842109" y="520522"/>
                </a:lnTo>
                <a:lnTo>
                  <a:pt x="1890282" y="512752"/>
                </a:lnTo>
                <a:lnTo>
                  <a:pt x="1932118" y="491116"/>
                </a:lnTo>
                <a:lnTo>
                  <a:pt x="1965107" y="458125"/>
                </a:lnTo>
                <a:lnTo>
                  <a:pt x="1986740" y="416290"/>
                </a:lnTo>
                <a:lnTo>
                  <a:pt x="1994509" y="368122"/>
                </a:lnTo>
                <a:lnTo>
                  <a:pt x="1994509" y="152400"/>
                </a:lnTo>
                <a:lnTo>
                  <a:pt x="1986740" y="104231"/>
                </a:lnTo>
                <a:lnTo>
                  <a:pt x="1965107" y="62396"/>
                </a:lnTo>
                <a:lnTo>
                  <a:pt x="1932118" y="29405"/>
                </a:lnTo>
                <a:lnTo>
                  <a:pt x="1890282" y="7769"/>
                </a:lnTo>
                <a:lnTo>
                  <a:pt x="1842109" y="0"/>
                </a:lnTo>
                <a:close/>
              </a:path>
            </a:pathLst>
          </a:custGeom>
          <a:solidFill>
            <a:srgbClr val="FFFFFF"/>
          </a:solidFill>
          <a:effectLst>
            <a:glow rad="101600">
              <a:srgbClr val="29458A">
                <a:alpha val="20000"/>
              </a:srgbClr>
            </a:glow>
          </a:effectLst>
        </p:spPr>
        <p:txBody>
          <a:bodyPr wrap="square" lIns="216000" tIns="0" rIns="216000" bIns="0" rtlCol="0" anchor="ctr" anchorCtr="0"/>
          <a:lstStyle/>
          <a:p>
            <a:pPr marL="12700" algn="ctr">
              <a:spcBef>
                <a:spcPts val="100"/>
              </a:spcBef>
            </a:pPr>
            <a:r>
              <a:rPr lang="en-GB" dirty="0">
                <a:solidFill>
                  <a:srgbClr val="29458A"/>
                </a:solidFill>
                <a:latin typeface="Arial"/>
                <a:cs typeface="Arial"/>
              </a:rPr>
              <a:t>The skill name</a:t>
            </a:r>
          </a:p>
        </p:txBody>
      </p:sp>
      <p:sp>
        <p:nvSpPr>
          <p:cNvPr id="33" name="object 33"/>
          <p:cNvSpPr/>
          <p:nvPr/>
        </p:nvSpPr>
        <p:spPr>
          <a:xfrm>
            <a:off x="8997520" y="2832100"/>
            <a:ext cx="2400300" cy="819150"/>
          </a:xfrm>
          <a:custGeom>
            <a:avLst/>
            <a:gdLst/>
            <a:ahLst/>
            <a:cxnLst/>
            <a:rect l="l" t="t" r="r" b="b"/>
            <a:pathLst>
              <a:path w="2400300" h="819150">
                <a:moveTo>
                  <a:pt x="2247900" y="0"/>
                </a:moveTo>
                <a:lnTo>
                  <a:pt x="152400" y="0"/>
                </a:lnTo>
                <a:lnTo>
                  <a:pt x="104231" y="7769"/>
                </a:lnTo>
                <a:lnTo>
                  <a:pt x="62396" y="29405"/>
                </a:lnTo>
                <a:lnTo>
                  <a:pt x="29405" y="62396"/>
                </a:lnTo>
                <a:lnTo>
                  <a:pt x="7769" y="104231"/>
                </a:lnTo>
                <a:lnTo>
                  <a:pt x="0" y="152400"/>
                </a:lnTo>
                <a:lnTo>
                  <a:pt x="0" y="666191"/>
                </a:lnTo>
                <a:lnTo>
                  <a:pt x="7769" y="714359"/>
                </a:lnTo>
                <a:lnTo>
                  <a:pt x="29405" y="756194"/>
                </a:lnTo>
                <a:lnTo>
                  <a:pt x="62396" y="789185"/>
                </a:lnTo>
                <a:lnTo>
                  <a:pt x="104231" y="810821"/>
                </a:lnTo>
                <a:lnTo>
                  <a:pt x="152400" y="818591"/>
                </a:lnTo>
                <a:lnTo>
                  <a:pt x="2247900" y="818591"/>
                </a:lnTo>
                <a:lnTo>
                  <a:pt x="2296068" y="810821"/>
                </a:lnTo>
                <a:lnTo>
                  <a:pt x="2337903" y="789185"/>
                </a:lnTo>
                <a:lnTo>
                  <a:pt x="2370894" y="756194"/>
                </a:lnTo>
                <a:lnTo>
                  <a:pt x="2392530" y="714359"/>
                </a:lnTo>
                <a:lnTo>
                  <a:pt x="2400300" y="666191"/>
                </a:lnTo>
                <a:lnTo>
                  <a:pt x="2400300" y="152400"/>
                </a:lnTo>
                <a:lnTo>
                  <a:pt x="2392530" y="104231"/>
                </a:lnTo>
                <a:lnTo>
                  <a:pt x="2370894" y="62396"/>
                </a:lnTo>
                <a:lnTo>
                  <a:pt x="2337903" y="29405"/>
                </a:lnTo>
                <a:lnTo>
                  <a:pt x="2296068" y="7769"/>
                </a:lnTo>
                <a:lnTo>
                  <a:pt x="2247900" y="0"/>
                </a:lnTo>
                <a:close/>
              </a:path>
            </a:pathLst>
          </a:custGeom>
          <a:solidFill>
            <a:srgbClr val="FFFFFF"/>
          </a:solidFill>
          <a:effectLst>
            <a:glow rad="101600">
              <a:srgbClr val="29458A">
                <a:alpha val="20000"/>
              </a:srgbClr>
            </a:glow>
          </a:effectLst>
        </p:spPr>
        <p:txBody>
          <a:bodyPr wrap="square" lIns="216000" tIns="0" rIns="216000" bIns="0" rtlCol="0" anchor="ctr" anchorCtr="0"/>
          <a:lstStyle/>
          <a:p>
            <a:pPr marL="12700" algn="ctr">
              <a:spcBef>
                <a:spcPts val="100"/>
              </a:spcBef>
            </a:pPr>
            <a:r>
              <a:rPr lang="en-GB" dirty="0">
                <a:solidFill>
                  <a:srgbClr val="29458A"/>
                </a:solidFill>
                <a:latin typeface="Arial"/>
                <a:cs typeface="Arial"/>
              </a:rPr>
              <a:t>The phrase used</a:t>
            </a:r>
          </a:p>
          <a:p>
            <a:pPr marL="12700" algn="ctr">
              <a:spcBef>
                <a:spcPts val="100"/>
              </a:spcBef>
            </a:pPr>
            <a:r>
              <a:rPr lang="en-GB" dirty="0">
                <a:solidFill>
                  <a:srgbClr val="29458A"/>
                </a:solidFill>
                <a:latin typeface="Arial"/>
                <a:cs typeface="Arial"/>
              </a:rPr>
              <a:t>to ask Alexa</a:t>
            </a:r>
          </a:p>
        </p:txBody>
      </p:sp>
      <p:sp>
        <p:nvSpPr>
          <p:cNvPr id="35" name="object 35"/>
          <p:cNvSpPr/>
          <p:nvPr/>
        </p:nvSpPr>
        <p:spPr>
          <a:xfrm>
            <a:off x="11753420" y="2832100"/>
            <a:ext cx="1739264" cy="520700"/>
          </a:xfrm>
          <a:custGeom>
            <a:avLst/>
            <a:gdLst/>
            <a:ahLst/>
            <a:cxnLst/>
            <a:rect l="l" t="t" r="r" b="b"/>
            <a:pathLst>
              <a:path w="1739265" h="520700">
                <a:moveTo>
                  <a:pt x="1586826" y="0"/>
                </a:moveTo>
                <a:lnTo>
                  <a:pt x="152400" y="0"/>
                </a:lnTo>
                <a:lnTo>
                  <a:pt x="104231" y="7769"/>
                </a:lnTo>
                <a:lnTo>
                  <a:pt x="62396" y="29405"/>
                </a:lnTo>
                <a:lnTo>
                  <a:pt x="29405" y="62396"/>
                </a:lnTo>
                <a:lnTo>
                  <a:pt x="7769" y="104231"/>
                </a:lnTo>
                <a:lnTo>
                  <a:pt x="0" y="152400"/>
                </a:lnTo>
                <a:lnTo>
                  <a:pt x="0" y="368122"/>
                </a:lnTo>
                <a:lnTo>
                  <a:pt x="7769" y="416290"/>
                </a:lnTo>
                <a:lnTo>
                  <a:pt x="29405" y="458125"/>
                </a:lnTo>
                <a:lnTo>
                  <a:pt x="62396" y="491116"/>
                </a:lnTo>
                <a:lnTo>
                  <a:pt x="104231" y="512752"/>
                </a:lnTo>
                <a:lnTo>
                  <a:pt x="152400" y="520522"/>
                </a:lnTo>
                <a:lnTo>
                  <a:pt x="1586826" y="520522"/>
                </a:lnTo>
                <a:lnTo>
                  <a:pt x="1634995" y="512752"/>
                </a:lnTo>
                <a:lnTo>
                  <a:pt x="1676830" y="491116"/>
                </a:lnTo>
                <a:lnTo>
                  <a:pt x="1709821" y="458125"/>
                </a:lnTo>
                <a:lnTo>
                  <a:pt x="1731456" y="416290"/>
                </a:lnTo>
                <a:lnTo>
                  <a:pt x="1739226" y="368122"/>
                </a:lnTo>
                <a:lnTo>
                  <a:pt x="1739226" y="152400"/>
                </a:lnTo>
                <a:lnTo>
                  <a:pt x="1731456" y="104231"/>
                </a:lnTo>
                <a:lnTo>
                  <a:pt x="1709821" y="62396"/>
                </a:lnTo>
                <a:lnTo>
                  <a:pt x="1676830" y="29405"/>
                </a:lnTo>
                <a:lnTo>
                  <a:pt x="1634995" y="7769"/>
                </a:lnTo>
                <a:lnTo>
                  <a:pt x="1586826" y="0"/>
                </a:lnTo>
                <a:close/>
              </a:path>
            </a:pathLst>
          </a:custGeom>
          <a:solidFill>
            <a:srgbClr val="FFFFFF"/>
          </a:solidFill>
          <a:effectLst>
            <a:glow rad="101600">
              <a:srgbClr val="29458A">
                <a:alpha val="20000"/>
              </a:srgbClr>
            </a:glow>
          </a:effectLst>
        </p:spPr>
        <p:txBody>
          <a:bodyPr wrap="square" lIns="216000" tIns="0" rIns="216000" bIns="0" rtlCol="0" anchor="ctr" anchorCtr="0"/>
          <a:lstStyle/>
          <a:p>
            <a:pPr marL="12700" algn="ctr">
              <a:spcBef>
                <a:spcPts val="100"/>
              </a:spcBef>
            </a:pPr>
            <a:r>
              <a:rPr lang="en-GB" dirty="0">
                <a:solidFill>
                  <a:srgbClr val="29458A"/>
                </a:solidFill>
                <a:latin typeface="Arial"/>
                <a:cs typeface="Arial"/>
              </a:rPr>
              <a:t>The variable</a:t>
            </a:r>
          </a:p>
        </p:txBody>
      </p:sp>
      <p:sp>
        <p:nvSpPr>
          <p:cNvPr id="39" name="object 39"/>
          <p:cNvSpPr/>
          <p:nvPr/>
        </p:nvSpPr>
        <p:spPr>
          <a:xfrm>
            <a:off x="6929787" y="5905500"/>
            <a:ext cx="2870200" cy="1790700"/>
          </a:xfrm>
          <a:custGeom>
            <a:avLst/>
            <a:gdLst/>
            <a:ahLst/>
            <a:cxnLst/>
            <a:rect l="l" t="t" r="r" b="b"/>
            <a:pathLst>
              <a:path w="2870200" h="1790700">
                <a:moveTo>
                  <a:pt x="2717800" y="0"/>
                </a:moveTo>
                <a:lnTo>
                  <a:pt x="152400" y="0"/>
                </a:lnTo>
                <a:lnTo>
                  <a:pt x="104231" y="7769"/>
                </a:lnTo>
                <a:lnTo>
                  <a:pt x="62396" y="29405"/>
                </a:lnTo>
                <a:lnTo>
                  <a:pt x="29405" y="62396"/>
                </a:lnTo>
                <a:lnTo>
                  <a:pt x="7769" y="104231"/>
                </a:lnTo>
                <a:lnTo>
                  <a:pt x="0" y="152400"/>
                </a:lnTo>
                <a:lnTo>
                  <a:pt x="0" y="1638300"/>
                </a:lnTo>
                <a:lnTo>
                  <a:pt x="7769" y="1686468"/>
                </a:lnTo>
                <a:lnTo>
                  <a:pt x="29405" y="1728303"/>
                </a:lnTo>
                <a:lnTo>
                  <a:pt x="62396" y="1761294"/>
                </a:lnTo>
                <a:lnTo>
                  <a:pt x="104231" y="1782930"/>
                </a:lnTo>
                <a:lnTo>
                  <a:pt x="152400" y="1790700"/>
                </a:lnTo>
                <a:lnTo>
                  <a:pt x="2717800" y="1790700"/>
                </a:lnTo>
                <a:lnTo>
                  <a:pt x="2765968" y="1782930"/>
                </a:lnTo>
                <a:lnTo>
                  <a:pt x="2807803" y="1761294"/>
                </a:lnTo>
                <a:lnTo>
                  <a:pt x="2840794" y="1728303"/>
                </a:lnTo>
                <a:lnTo>
                  <a:pt x="2862430" y="1686468"/>
                </a:lnTo>
                <a:lnTo>
                  <a:pt x="2870200" y="1638300"/>
                </a:lnTo>
                <a:lnTo>
                  <a:pt x="2870200" y="152400"/>
                </a:lnTo>
                <a:lnTo>
                  <a:pt x="2862430" y="104231"/>
                </a:lnTo>
                <a:lnTo>
                  <a:pt x="2840794" y="62396"/>
                </a:lnTo>
                <a:lnTo>
                  <a:pt x="2807803" y="29405"/>
                </a:lnTo>
                <a:lnTo>
                  <a:pt x="2765968" y="7769"/>
                </a:lnTo>
                <a:lnTo>
                  <a:pt x="2717800" y="0"/>
                </a:lnTo>
                <a:close/>
              </a:path>
            </a:pathLst>
          </a:custGeom>
          <a:solidFill>
            <a:srgbClr val="29458A"/>
          </a:solidFill>
        </p:spPr>
        <p:txBody>
          <a:bodyPr wrap="square" lIns="0" tIns="0" rIns="0" bIns="0" rtlCol="0" anchor="ctr" anchorCtr="0"/>
          <a:lstStyle/>
          <a:p>
            <a:pPr marL="12065" marR="5080" indent="-635" algn="ctr">
              <a:lnSpc>
                <a:spcPts val="2200"/>
              </a:lnSpc>
              <a:spcBef>
                <a:spcPts val="340"/>
              </a:spcBef>
            </a:pPr>
            <a:r>
              <a:rPr lang="en-GB" sz="1800">
                <a:solidFill>
                  <a:srgbClr val="FFFFFF"/>
                </a:solidFill>
                <a:latin typeface="Arial"/>
                <a:cs typeface="Arial"/>
              </a:rPr>
              <a:t>We</a:t>
            </a:r>
            <a:r>
              <a:rPr lang="en-GB" sz="1800" spc="-25">
                <a:solidFill>
                  <a:srgbClr val="FFFFFF"/>
                </a:solidFill>
                <a:latin typeface="Arial"/>
                <a:cs typeface="Arial"/>
              </a:rPr>
              <a:t> </a:t>
            </a:r>
            <a:r>
              <a:rPr lang="en-GB" sz="1800">
                <a:solidFill>
                  <a:srgbClr val="FFFFFF"/>
                </a:solidFill>
                <a:latin typeface="Arial"/>
                <a:cs typeface="Arial"/>
              </a:rPr>
              <a:t>can</a:t>
            </a:r>
            <a:r>
              <a:rPr lang="en-GB" sz="1800" spc="-20">
                <a:solidFill>
                  <a:srgbClr val="FFFFFF"/>
                </a:solidFill>
                <a:latin typeface="Arial"/>
                <a:cs typeface="Arial"/>
              </a:rPr>
              <a:t> </a:t>
            </a:r>
            <a:r>
              <a:rPr lang="en-GB" sz="1800" spc="-10">
                <a:solidFill>
                  <a:srgbClr val="FFFFFF"/>
                </a:solidFill>
                <a:latin typeface="Arial"/>
                <a:cs typeface="Arial"/>
              </a:rPr>
              <a:t>program </a:t>
            </a:r>
            <a:r>
              <a:rPr lang="en-GB" sz="1800">
                <a:solidFill>
                  <a:srgbClr val="FFFFFF"/>
                </a:solidFill>
                <a:latin typeface="Arial"/>
                <a:cs typeface="Arial"/>
              </a:rPr>
              <a:t>Alexa</a:t>
            </a:r>
            <a:r>
              <a:rPr lang="en-GB" sz="1800" spc="-10">
                <a:solidFill>
                  <a:srgbClr val="FFFFFF"/>
                </a:solidFill>
                <a:latin typeface="Arial"/>
                <a:cs typeface="Arial"/>
              </a:rPr>
              <a:t> </a:t>
            </a:r>
            <a:r>
              <a:rPr lang="en-GB" sz="1800">
                <a:solidFill>
                  <a:srgbClr val="FFFFFF"/>
                </a:solidFill>
                <a:latin typeface="Arial"/>
                <a:cs typeface="Arial"/>
              </a:rPr>
              <a:t>to </a:t>
            </a:r>
            <a:r>
              <a:rPr lang="en-GB" sz="1800" spc="-10">
                <a:solidFill>
                  <a:srgbClr val="FFFFFF"/>
                </a:solidFill>
                <a:latin typeface="Arial"/>
                <a:cs typeface="Arial"/>
              </a:rPr>
              <a:t>recognise </a:t>
            </a:r>
            <a:r>
              <a:rPr lang="en-GB" sz="1800">
                <a:solidFill>
                  <a:srgbClr val="FFFFFF"/>
                </a:solidFill>
                <a:latin typeface="Arial"/>
                <a:cs typeface="Arial"/>
              </a:rPr>
              <a:t>different</a:t>
            </a:r>
            <a:r>
              <a:rPr lang="en-GB" sz="1800" spc="-50">
                <a:solidFill>
                  <a:srgbClr val="FFFFFF"/>
                </a:solidFill>
                <a:latin typeface="Arial"/>
                <a:cs typeface="Arial"/>
              </a:rPr>
              <a:t> </a:t>
            </a:r>
            <a:r>
              <a:rPr lang="en-GB" sz="1800" spc="-10">
                <a:solidFill>
                  <a:srgbClr val="FFFFFF"/>
                </a:solidFill>
                <a:latin typeface="Arial"/>
                <a:cs typeface="Arial"/>
              </a:rPr>
              <a:t>utterances </a:t>
            </a:r>
            <a:r>
              <a:rPr lang="en-GB" sz="1800">
                <a:solidFill>
                  <a:srgbClr val="FFFFFF"/>
                </a:solidFill>
                <a:latin typeface="Arial"/>
                <a:cs typeface="Arial"/>
              </a:rPr>
              <a:t>that</a:t>
            </a:r>
            <a:r>
              <a:rPr lang="en-GB" sz="1800" spc="-25">
                <a:solidFill>
                  <a:srgbClr val="FFFFFF"/>
                </a:solidFill>
                <a:latin typeface="Arial"/>
                <a:cs typeface="Arial"/>
              </a:rPr>
              <a:t> </a:t>
            </a:r>
            <a:r>
              <a:rPr lang="en-GB" sz="1800">
                <a:solidFill>
                  <a:srgbClr val="FFFFFF"/>
                </a:solidFill>
                <a:latin typeface="Arial"/>
                <a:cs typeface="Arial"/>
              </a:rPr>
              <a:t>all</a:t>
            </a:r>
            <a:r>
              <a:rPr lang="en-GB" sz="1800" spc="-15">
                <a:solidFill>
                  <a:srgbClr val="FFFFFF"/>
                </a:solidFill>
                <a:latin typeface="Arial"/>
                <a:cs typeface="Arial"/>
              </a:rPr>
              <a:t> </a:t>
            </a:r>
            <a:r>
              <a:rPr lang="en-GB" sz="1800">
                <a:solidFill>
                  <a:srgbClr val="FFFFFF"/>
                </a:solidFill>
                <a:latin typeface="Arial"/>
                <a:cs typeface="Arial"/>
              </a:rPr>
              <a:t>invoke</a:t>
            </a:r>
            <a:r>
              <a:rPr lang="en-GB" sz="1800" spc="-15">
                <a:solidFill>
                  <a:srgbClr val="FFFFFF"/>
                </a:solidFill>
                <a:latin typeface="Arial"/>
                <a:cs typeface="Arial"/>
              </a:rPr>
              <a:t> </a:t>
            </a:r>
            <a:r>
              <a:rPr lang="en-GB" sz="1800" spc="-25">
                <a:solidFill>
                  <a:srgbClr val="FFFFFF"/>
                </a:solidFill>
                <a:latin typeface="Arial"/>
                <a:cs typeface="Arial"/>
              </a:rPr>
              <a:t>the </a:t>
            </a:r>
            <a:r>
              <a:rPr lang="en-GB" sz="1800">
                <a:solidFill>
                  <a:srgbClr val="FFFFFF"/>
                </a:solidFill>
                <a:latin typeface="Arial"/>
                <a:cs typeface="Arial"/>
              </a:rPr>
              <a:t>same </a:t>
            </a:r>
            <a:r>
              <a:rPr lang="en-GB" sz="1800" b="1" spc="-10">
                <a:solidFill>
                  <a:srgbClr val="FFFFFF"/>
                </a:solidFill>
                <a:latin typeface="Arial"/>
                <a:cs typeface="Arial"/>
              </a:rPr>
              <a:t>intent.</a:t>
            </a:r>
            <a:endParaRPr lang="en-GB" sz="1800" dirty="0">
              <a:latin typeface="Arial"/>
              <a:cs typeface="Arial"/>
            </a:endParaRPr>
          </a:p>
        </p:txBody>
      </p:sp>
      <p:grpSp>
        <p:nvGrpSpPr>
          <p:cNvPr id="45" name="object 45"/>
          <p:cNvGrpSpPr/>
          <p:nvPr/>
        </p:nvGrpSpPr>
        <p:grpSpPr>
          <a:xfrm>
            <a:off x="6445250" y="5940102"/>
            <a:ext cx="514350" cy="1697989"/>
            <a:chOff x="6445250" y="5940102"/>
            <a:chExt cx="514350" cy="1697989"/>
          </a:xfrm>
        </p:grpSpPr>
        <p:sp>
          <p:nvSpPr>
            <p:cNvPr id="46" name="object 46"/>
            <p:cNvSpPr/>
            <p:nvPr/>
          </p:nvSpPr>
          <p:spPr>
            <a:xfrm>
              <a:off x="6451600" y="5940102"/>
              <a:ext cx="0" cy="1697989"/>
            </a:xfrm>
            <a:custGeom>
              <a:avLst/>
              <a:gdLst/>
              <a:ahLst/>
              <a:cxnLst/>
              <a:rect l="l" t="t" r="r" b="b"/>
              <a:pathLst>
                <a:path h="1697990">
                  <a:moveTo>
                    <a:pt x="0" y="0"/>
                  </a:moveTo>
                  <a:lnTo>
                    <a:pt x="0" y="1697596"/>
                  </a:lnTo>
                </a:path>
              </a:pathLst>
            </a:custGeom>
            <a:ln w="12700">
              <a:solidFill>
                <a:srgbClr val="29458A"/>
              </a:solidFill>
            </a:ln>
          </p:spPr>
          <p:txBody>
            <a:bodyPr wrap="square" lIns="0" tIns="0" rIns="0" bIns="0" rtlCol="0"/>
            <a:lstStyle/>
            <a:p>
              <a:endParaRPr/>
            </a:p>
          </p:txBody>
        </p:sp>
        <p:sp>
          <p:nvSpPr>
            <p:cNvPr id="47" name="object 47"/>
            <p:cNvSpPr/>
            <p:nvPr/>
          </p:nvSpPr>
          <p:spPr>
            <a:xfrm>
              <a:off x="6457950" y="6834751"/>
              <a:ext cx="501650" cy="0"/>
            </a:xfrm>
            <a:custGeom>
              <a:avLst/>
              <a:gdLst/>
              <a:ahLst/>
              <a:cxnLst/>
              <a:rect l="l" t="t" r="r" b="b"/>
              <a:pathLst>
                <a:path w="501650">
                  <a:moveTo>
                    <a:pt x="501650" y="0"/>
                  </a:moveTo>
                  <a:lnTo>
                    <a:pt x="0" y="0"/>
                  </a:lnTo>
                </a:path>
              </a:pathLst>
            </a:custGeom>
            <a:ln w="12700">
              <a:solidFill>
                <a:srgbClr val="29458A"/>
              </a:solidFill>
            </a:ln>
          </p:spPr>
          <p:txBody>
            <a:bodyPr wrap="square" lIns="0" tIns="0" rIns="0" bIns="0" rtlCol="0"/>
            <a:lstStyle/>
            <a:p>
              <a:endParaRPr/>
            </a:p>
          </p:txBody>
        </p:sp>
      </p:grpSp>
      <p:sp>
        <p:nvSpPr>
          <p:cNvPr id="48" name="object 31">
            <a:extLst>
              <a:ext uri="{FF2B5EF4-FFF2-40B4-BE49-F238E27FC236}">
                <a16:creationId xmlns:a16="http://schemas.microsoft.com/office/drawing/2014/main" id="{568FF384-28E6-73A7-29F7-B35EA014BAD7}"/>
              </a:ext>
            </a:extLst>
          </p:cNvPr>
          <p:cNvSpPr/>
          <p:nvPr/>
        </p:nvSpPr>
        <p:spPr>
          <a:xfrm>
            <a:off x="10271824" y="5905500"/>
            <a:ext cx="4866576" cy="1790700"/>
          </a:xfrm>
          <a:prstGeom prst="roundRect">
            <a:avLst>
              <a:gd name="adj" fmla="val 10938"/>
            </a:avLst>
          </a:prstGeom>
          <a:solidFill>
            <a:srgbClr val="FFFFFF"/>
          </a:solidFill>
          <a:effectLst>
            <a:glow rad="101600">
              <a:srgbClr val="29458A">
                <a:alpha val="20000"/>
              </a:srgbClr>
            </a:glow>
          </a:effectLst>
        </p:spPr>
        <p:txBody>
          <a:bodyPr wrap="square" lIns="0" tIns="180000" rIns="72000" bIns="0" rtlCol="0" anchor="t" anchorCtr="0"/>
          <a:lstStyle/>
          <a:p>
            <a:pPr marL="330200" marR="419100" lvl="0" indent="0" defTabSz="914400" eaLnBrk="1" fontAlgn="auto" latinLnBrk="0" hangingPunct="1">
              <a:lnSpc>
                <a:spcPct val="102600"/>
              </a:lnSpc>
              <a:spcBef>
                <a:spcPts val="5"/>
              </a:spcBef>
              <a:spcAft>
                <a:spcPts val="0"/>
              </a:spcAft>
              <a:buClrTx/>
              <a:buSzTx/>
              <a:buFontTx/>
              <a:buNone/>
              <a:tabLst/>
              <a:defRPr/>
            </a:pPr>
            <a:r>
              <a:rPr kumimoji="0" lang="en-GB" sz="2600" b="0" i="0" u="none" strike="noStrike" kern="0" cap="none" spc="0" normalizeH="0" baseline="0" noProof="0" dirty="0">
                <a:ln>
                  <a:noFill/>
                </a:ln>
                <a:solidFill>
                  <a:srgbClr val="29458A"/>
                </a:solidFill>
                <a:effectLst/>
                <a:uLnTx/>
                <a:uFillTx/>
                <a:latin typeface="Arial"/>
                <a:cs typeface="Arial"/>
              </a:rPr>
              <a:t>The </a:t>
            </a:r>
            <a:r>
              <a:rPr kumimoji="0" lang="en-GB" sz="2600" b="1" i="0" u="none" strike="noStrike" kern="0" cap="none" spc="0" normalizeH="0" baseline="0" noProof="0" dirty="0">
                <a:ln>
                  <a:noFill/>
                </a:ln>
                <a:solidFill>
                  <a:srgbClr val="29458A"/>
                </a:solidFill>
                <a:effectLst/>
                <a:uLnTx/>
                <a:uFillTx/>
                <a:latin typeface="Arial"/>
                <a:cs typeface="Arial"/>
              </a:rPr>
              <a:t>intent</a:t>
            </a:r>
            <a:r>
              <a:rPr kumimoji="0" lang="en-GB" sz="2600" b="0" i="0" u="none" strike="noStrike" kern="0" cap="none" spc="0" normalizeH="0" baseline="0" noProof="0" dirty="0">
                <a:ln>
                  <a:noFill/>
                </a:ln>
                <a:solidFill>
                  <a:srgbClr val="29458A"/>
                </a:solidFill>
                <a:effectLst/>
                <a:uLnTx/>
                <a:uFillTx/>
                <a:latin typeface="Arial"/>
                <a:cs typeface="Arial"/>
              </a:rPr>
              <a:t> is what we program Alexa to do in response to our utterance.</a:t>
            </a:r>
          </a:p>
        </p:txBody>
      </p:sp>
      <p:sp>
        <p:nvSpPr>
          <p:cNvPr id="52" name="object 2">
            <a:extLst>
              <a:ext uri="{FF2B5EF4-FFF2-40B4-BE49-F238E27FC236}">
                <a16:creationId xmlns:a16="http://schemas.microsoft.com/office/drawing/2014/main" id="{F94F71D4-35F3-DF27-A183-271470F6DA84}"/>
              </a:ext>
            </a:extLst>
          </p:cNvPr>
          <p:cNvSpPr txBox="1">
            <a:spLocks noGrp="1"/>
          </p:cNvSpPr>
          <p:nvPr>
            <p:ph type="title"/>
          </p:nvPr>
        </p:nvSpPr>
        <p:spPr>
          <a:xfrm>
            <a:off x="901700" y="1084970"/>
            <a:ext cx="11329035" cy="1407160"/>
          </a:xfrm>
          <a:prstGeom prst="rect">
            <a:avLst/>
          </a:prstGeom>
        </p:spPr>
        <p:txBody>
          <a:bodyPr vert="horz" wrap="square" lIns="0" tIns="210185" rIns="0" bIns="0" rtlCol="0">
            <a:spAutoFit/>
          </a:bodyPr>
          <a:lstStyle/>
          <a:p>
            <a:pPr marL="12700">
              <a:lnSpc>
                <a:spcPct val="100000"/>
              </a:lnSpc>
              <a:spcBef>
                <a:spcPts val="1655"/>
              </a:spcBef>
            </a:pPr>
            <a:r>
              <a:rPr b="1" dirty="0">
                <a:latin typeface="Arial"/>
                <a:cs typeface="Arial"/>
              </a:rPr>
              <a:t>Alexa</a:t>
            </a:r>
            <a:r>
              <a:rPr b="1" spc="-15" dirty="0">
                <a:latin typeface="Arial"/>
                <a:cs typeface="Arial"/>
              </a:rPr>
              <a:t> </a:t>
            </a:r>
            <a:r>
              <a:rPr b="1" dirty="0">
                <a:latin typeface="Arial"/>
                <a:cs typeface="Arial"/>
              </a:rPr>
              <a:t>‘listens’</a:t>
            </a:r>
            <a:r>
              <a:rPr b="1" spc="-250" dirty="0">
                <a:latin typeface="Arial"/>
                <a:cs typeface="Arial"/>
              </a:rPr>
              <a:t> </a:t>
            </a:r>
            <a:r>
              <a:rPr b="1" dirty="0">
                <a:latin typeface="Arial"/>
                <a:cs typeface="Arial"/>
              </a:rPr>
              <a:t>for</a:t>
            </a:r>
            <a:r>
              <a:rPr b="1" spc="-10" dirty="0">
                <a:latin typeface="Arial"/>
                <a:cs typeface="Arial"/>
              </a:rPr>
              <a:t> </a:t>
            </a:r>
            <a:r>
              <a:rPr b="1" dirty="0">
                <a:latin typeface="Arial"/>
                <a:cs typeface="Arial"/>
              </a:rPr>
              <a:t>our</a:t>
            </a:r>
            <a:r>
              <a:rPr b="1" spc="-5" dirty="0">
                <a:latin typeface="Arial"/>
                <a:cs typeface="Arial"/>
              </a:rPr>
              <a:t> </a:t>
            </a:r>
            <a:r>
              <a:rPr b="1" spc="-10" dirty="0">
                <a:latin typeface="Arial"/>
                <a:cs typeface="Arial"/>
              </a:rPr>
              <a:t>intent</a:t>
            </a:r>
          </a:p>
          <a:p>
            <a:pPr marL="12700">
              <a:lnSpc>
                <a:spcPct val="100000"/>
              </a:lnSpc>
              <a:spcBef>
                <a:spcPts val="919"/>
              </a:spcBef>
            </a:pPr>
            <a:r>
              <a:rPr sz="2600" dirty="0"/>
              <a:t>Alexa</a:t>
            </a:r>
            <a:r>
              <a:rPr sz="2600" spc="-20" dirty="0"/>
              <a:t> </a:t>
            </a:r>
            <a:r>
              <a:rPr sz="2600" dirty="0"/>
              <a:t>uses</a:t>
            </a:r>
            <a:r>
              <a:rPr sz="2600" spc="-15" dirty="0"/>
              <a:t> </a:t>
            </a:r>
            <a:r>
              <a:rPr sz="2600" dirty="0"/>
              <a:t>a</a:t>
            </a:r>
            <a:r>
              <a:rPr sz="2600" spc="-10" dirty="0"/>
              <a:t> </a:t>
            </a:r>
            <a:r>
              <a:rPr sz="2600" b="1" dirty="0">
                <a:latin typeface="Arial"/>
                <a:cs typeface="Arial"/>
              </a:rPr>
              <a:t>natural</a:t>
            </a:r>
            <a:r>
              <a:rPr sz="2600" b="1" spc="-10" dirty="0">
                <a:latin typeface="Arial"/>
                <a:cs typeface="Arial"/>
              </a:rPr>
              <a:t> </a:t>
            </a:r>
            <a:r>
              <a:rPr sz="2600" b="1" dirty="0">
                <a:latin typeface="Arial"/>
                <a:cs typeface="Arial"/>
              </a:rPr>
              <a:t>language</a:t>
            </a:r>
            <a:r>
              <a:rPr sz="2600" b="1" spc="-10" dirty="0">
                <a:latin typeface="Arial"/>
                <a:cs typeface="Arial"/>
              </a:rPr>
              <a:t> </a:t>
            </a:r>
            <a:r>
              <a:rPr sz="2600" b="1" dirty="0">
                <a:latin typeface="Arial"/>
                <a:cs typeface="Arial"/>
              </a:rPr>
              <a:t>processing</a:t>
            </a:r>
            <a:r>
              <a:rPr sz="2600" b="1" spc="-10" dirty="0">
                <a:latin typeface="Arial"/>
                <a:cs typeface="Arial"/>
              </a:rPr>
              <a:t> </a:t>
            </a:r>
            <a:r>
              <a:rPr sz="2600" b="1" dirty="0">
                <a:latin typeface="Arial"/>
                <a:cs typeface="Arial"/>
              </a:rPr>
              <a:t>engine</a:t>
            </a:r>
            <a:r>
              <a:rPr sz="2600" b="1" spc="-30" dirty="0">
                <a:latin typeface="Arial"/>
                <a:cs typeface="Arial"/>
              </a:rPr>
              <a:t> </a:t>
            </a:r>
            <a:r>
              <a:rPr sz="2600" dirty="0"/>
              <a:t>to</a:t>
            </a:r>
            <a:r>
              <a:rPr sz="2600" spc="-10" dirty="0"/>
              <a:t> </a:t>
            </a:r>
            <a:r>
              <a:rPr sz="2600" dirty="0"/>
              <a:t>understand</a:t>
            </a:r>
            <a:r>
              <a:rPr sz="2600" spc="-15" dirty="0"/>
              <a:t> </a:t>
            </a:r>
            <a:r>
              <a:rPr sz="2600" dirty="0"/>
              <a:t>our</a:t>
            </a:r>
            <a:r>
              <a:rPr sz="2600" spc="-10" dirty="0"/>
              <a:t> intent.</a:t>
            </a:r>
            <a:endParaRPr sz="2600" dirty="0">
              <a:latin typeface="Arial"/>
              <a:cs typeface="Arial"/>
            </a:endParaRPr>
          </a:p>
        </p:txBody>
      </p:sp>
      <p:sp>
        <p:nvSpPr>
          <p:cNvPr id="3" name="object 2">
            <a:extLst>
              <a:ext uri="{FF2B5EF4-FFF2-40B4-BE49-F238E27FC236}">
                <a16:creationId xmlns:a16="http://schemas.microsoft.com/office/drawing/2014/main" id="{4257DA6C-C57E-9047-C908-AE7AD446ADEE}"/>
              </a:ext>
            </a:extLst>
          </p:cNvPr>
          <p:cNvSpPr txBox="1"/>
          <p:nvPr/>
        </p:nvSpPr>
        <p:spPr>
          <a:xfrm>
            <a:off x="15519400" y="8739484"/>
            <a:ext cx="488324" cy="269240"/>
          </a:xfrm>
          <a:prstGeom prst="rect">
            <a:avLst/>
          </a:prstGeom>
        </p:spPr>
        <p:txBody>
          <a:bodyPr vert="horz" wrap="square" lIns="0" tIns="12700" rIns="0" bIns="0" rtlCol="0">
            <a:spAutoFit/>
          </a:bodyPr>
          <a:lstStyle/>
          <a:p>
            <a:pPr marL="12700" algn="r">
              <a:lnSpc>
                <a:spcPct val="100000"/>
              </a:lnSpc>
              <a:spcBef>
                <a:spcPts val="100"/>
              </a:spcBef>
            </a:pPr>
            <a:r>
              <a:rPr lang="en-GB" sz="1600" b="1" dirty="0">
                <a:solidFill>
                  <a:srgbClr val="FFFFFF"/>
                </a:solidFill>
                <a:latin typeface="Arial"/>
                <a:cs typeface="Arial"/>
              </a:rPr>
              <a:t>11</a:t>
            </a:r>
            <a:endParaRPr sz="1600" dirty="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erson and person smiling&#10;&#10;Description automatically generated with low confidence">
            <a:extLst>
              <a:ext uri="{FF2B5EF4-FFF2-40B4-BE49-F238E27FC236}">
                <a16:creationId xmlns:a16="http://schemas.microsoft.com/office/drawing/2014/main" id="{023D2B86-A119-A482-17EE-4C94C70AAD5D}"/>
              </a:ext>
            </a:extLst>
          </p:cNvPr>
          <p:cNvPicPr>
            <a:picLocks noChangeAspect="1"/>
          </p:cNvPicPr>
          <p:nvPr/>
        </p:nvPicPr>
        <p:blipFill rotWithShape="1">
          <a:blip r:embed="rId3">
            <a:extLst>
              <a:ext uri="{28A0092B-C50C-407E-A947-70E740481C1C}">
                <a14:useLocalDpi xmlns:a14="http://schemas.microsoft.com/office/drawing/2010/main" val="0"/>
              </a:ext>
            </a:extLst>
          </a:blip>
          <a:srcRect r="17531"/>
          <a:stretch/>
        </p:blipFill>
        <p:spPr>
          <a:xfrm>
            <a:off x="7213601" y="908702"/>
            <a:ext cx="8610600" cy="7830782"/>
          </a:xfrm>
          <a:prstGeom prst="rect">
            <a:avLst/>
          </a:prstGeom>
        </p:spPr>
      </p:pic>
      <p:sp>
        <p:nvSpPr>
          <p:cNvPr id="26" name="object 26"/>
          <p:cNvSpPr txBox="1">
            <a:spLocks noGrp="1"/>
          </p:cNvSpPr>
          <p:nvPr>
            <p:ph type="title"/>
          </p:nvPr>
        </p:nvSpPr>
        <p:spPr>
          <a:xfrm>
            <a:off x="901700" y="1282700"/>
            <a:ext cx="10212705" cy="1254760"/>
          </a:xfrm>
          <a:prstGeom prst="rect">
            <a:avLst/>
          </a:prstGeom>
        </p:spPr>
        <p:txBody>
          <a:bodyPr vert="horz" wrap="square" lIns="0" tIns="124460" rIns="0" bIns="0" rtlCol="0">
            <a:spAutoFit/>
          </a:bodyPr>
          <a:lstStyle/>
          <a:p>
            <a:pPr marL="12700" marR="5080">
              <a:lnSpc>
                <a:spcPts val="4400"/>
              </a:lnSpc>
              <a:spcBef>
                <a:spcPts val="980"/>
              </a:spcBef>
            </a:pPr>
            <a:r>
              <a:rPr b="1" dirty="0">
                <a:latin typeface="Arial"/>
                <a:cs typeface="Arial"/>
              </a:rPr>
              <a:t>How</a:t>
            </a:r>
            <a:r>
              <a:rPr b="1" spc="-10" dirty="0">
                <a:latin typeface="Arial"/>
                <a:cs typeface="Arial"/>
              </a:rPr>
              <a:t> </a:t>
            </a:r>
            <a:r>
              <a:rPr b="1" dirty="0">
                <a:latin typeface="Arial"/>
                <a:cs typeface="Arial"/>
              </a:rPr>
              <a:t>can</a:t>
            </a:r>
            <a:r>
              <a:rPr b="1" spc="-10" dirty="0">
                <a:latin typeface="Arial"/>
                <a:cs typeface="Arial"/>
              </a:rPr>
              <a:t> </a:t>
            </a:r>
            <a:r>
              <a:rPr b="1" dirty="0">
                <a:latin typeface="Arial"/>
                <a:cs typeface="Arial"/>
              </a:rPr>
              <a:t>we break</a:t>
            </a:r>
            <a:r>
              <a:rPr b="1" spc="-5" dirty="0">
                <a:latin typeface="Arial"/>
                <a:cs typeface="Arial"/>
              </a:rPr>
              <a:t> </a:t>
            </a:r>
            <a:r>
              <a:rPr b="1" dirty="0">
                <a:latin typeface="Arial"/>
                <a:cs typeface="Arial"/>
              </a:rPr>
              <a:t>down a</a:t>
            </a:r>
            <a:r>
              <a:rPr b="1" spc="-10" dirty="0">
                <a:latin typeface="Arial"/>
                <a:cs typeface="Arial"/>
              </a:rPr>
              <a:t> </a:t>
            </a:r>
            <a:br>
              <a:rPr lang="en-GB" b="1" spc="-10" dirty="0">
                <a:latin typeface="Arial"/>
                <a:cs typeface="Arial"/>
              </a:rPr>
            </a:br>
            <a:r>
              <a:rPr b="1" dirty="0">
                <a:latin typeface="Arial"/>
                <a:cs typeface="Arial"/>
              </a:rPr>
              <a:t>problem </a:t>
            </a:r>
            <a:r>
              <a:rPr b="1" spc="-25" dirty="0">
                <a:latin typeface="Arial"/>
                <a:cs typeface="Arial"/>
              </a:rPr>
              <a:t>for </a:t>
            </a:r>
            <a:r>
              <a:rPr b="1" dirty="0">
                <a:latin typeface="Arial"/>
                <a:cs typeface="Arial"/>
              </a:rPr>
              <a:t>Alexa</a:t>
            </a:r>
            <a:r>
              <a:rPr b="1" spc="-30" dirty="0">
                <a:latin typeface="Arial"/>
                <a:cs typeface="Arial"/>
              </a:rPr>
              <a:t> </a:t>
            </a:r>
            <a:r>
              <a:rPr b="1" dirty="0">
                <a:latin typeface="Arial"/>
                <a:cs typeface="Arial"/>
              </a:rPr>
              <a:t>to</a:t>
            </a:r>
            <a:r>
              <a:rPr b="1" spc="-10" dirty="0">
                <a:latin typeface="Arial"/>
                <a:cs typeface="Arial"/>
              </a:rPr>
              <a:t> solve?</a:t>
            </a:r>
          </a:p>
        </p:txBody>
      </p:sp>
      <p:pic>
        <p:nvPicPr>
          <p:cNvPr id="27" name="object 27"/>
          <p:cNvPicPr/>
          <p:nvPr/>
        </p:nvPicPr>
        <p:blipFill rotWithShape="1">
          <a:blip r:embed="rId4" cstate="print"/>
          <a:srcRect t="23463"/>
          <a:stretch/>
        </p:blipFill>
        <p:spPr>
          <a:xfrm>
            <a:off x="12674598" y="658906"/>
            <a:ext cx="1729778" cy="1601463"/>
          </a:xfrm>
          <a:prstGeom prst="rect">
            <a:avLst/>
          </a:prstGeom>
        </p:spPr>
      </p:pic>
      <p:sp>
        <p:nvSpPr>
          <p:cNvPr id="28" name="object 28"/>
          <p:cNvSpPr txBox="1"/>
          <p:nvPr/>
        </p:nvSpPr>
        <p:spPr>
          <a:xfrm>
            <a:off x="845451" y="2773314"/>
            <a:ext cx="14151610" cy="4439742"/>
          </a:xfrm>
          <a:prstGeom prst="rect">
            <a:avLst/>
          </a:prstGeom>
        </p:spPr>
        <p:txBody>
          <a:bodyPr vert="horz" wrap="square" lIns="0" tIns="12700" rIns="0" bIns="0" rtlCol="0">
            <a:spAutoFit/>
          </a:bodyPr>
          <a:lstStyle/>
          <a:p>
            <a:pPr marL="12700">
              <a:lnSpc>
                <a:spcPct val="100000"/>
              </a:lnSpc>
              <a:spcBef>
                <a:spcPts val="100"/>
              </a:spcBef>
            </a:pPr>
            <a:r>
              <a:rPr sz="2600" dirty="0">
                <a:solidFill>
                  <a:srgbClr val="29458A"/>
                </a:solidFill>
                <a:latin typeface="Arial"/>
                <a:cs typeface="Arial"/>
              </a:rPr>
              <a:t>Malia</a:t>
            </a:r>
            <a:r>
              <a:rPr sz="2600" spc="-25" dirty="0">
                <a:solidFill>
                  <a:srgbClr val="29458A"/>
                </a:solidFill>
                <a:latin typeface="Arial"/>
                <a:cs typeface="Arial"/>
              </a:rPr>
              <a:t> </a:t>
            </a:r>
            <a:r>
              <a:rPr sz="2600" dirty="0">
                <a:solidFill>
                  <a:srgbClr val="29458A"/>
                </a:solidFill>
                <a:latin typeface="Arial"/>
                <a:cs typeface="Arial"/>
              </a:rPr>
              <a:t>wants</a:t>
            </a:r>
            <a:r>
              <a:rPr sz="2600" spc="-15" dirty="0">
                <a:solidFill>
                  <a:srgbClr val="29458A"/>
                </a:solidFill>
                <a:latin typeface="Arial"/>
                <a:cs typeface="Arial"/>
              </a:rPr>
              <a:t> </a:t>
            </a:r>
            <a:r>
              <a:rPr sz="2600" dirty="0">
                <a:solidFill>
                  <a:srgbClr val="29458A"/>
                </a:solidFill>
                <a:latin typeface="Arial"/>
                <a:cs typeface="Arial"/>
              </a:rPr>
              <a:t>to</a:t>
            </a:r>
            <a:r>
              <a:rPr sz="2600" spc="-15" dirty="0">
                <a:solidFill>
                  <a:srgbClr val="29458A"/>
                </a:solidFill>
                <a:latin typeface="Arial"/>
                <a:cs typeface="Arial"/>
              </a:rPr>
              <a:t> </a:t>
            </a:r>
            <a:r>
              <a:rPr sz="2600" dirty="0">
                <a:solidFill>
                  <a:srgbClr val="29458A"/>
                </a:solidFill>
                <a:latin typeface="Arial"/>
                <a:cs typeface="Arial"/>
              </a:rPr>
              <a:t>remember</a:t>
            </a:r>
            <a:r>
              <a:rPr sz="2600" spc="-10" dirty="0">
                <a:solidFill>
                  <a:srgbClr val="29458A"/>
                </a:solidFill>
                <a:latin typeface="Arial"/>
                <a:cs typeface="Arial"/>
              </a:rPr>
              <a:t> </a:t>
            </a:r>
            <a:r>
              <a:rPr sz="2600" dirty="0">
                <a:solidFill>
                  <a:srgbClr val="29458A"/>
                </a:solidFill>
                <a:latin typeface="Arial"/>
                <a:cs typeface="Arial"/>
              </a:rPr>
              <a:t>which</a:t>
            </a:r>
            <a:r>
              <a:rPr sz="2600" spc="-15" dirty="0">
                <a:solidFill>
                  <a:srgbClr val="29458A"/>
                </a:solidFill>
                <a:latin typeface="Arial"/>
                <a:cs typeface="Arial"/>
              </a:rPr>
              <a:t> </a:t>
            </a:r>
            <a:r>
              <a:rPr sz="2600" dirty="0">
                <a:solidFill>
                  <a:srgbClr val="29458A"/>
                </a:solidFill>
                <a:latin typeface="Arial"/>
                <a:cs typeface="Arial"/>
              </a:rPr>
              <a:t>day</a:t>
            </a:r>
            <a:r>
              <a:rPr sz="2600" spc="-20" dirty="0">
                <a:solidFill>
                  <a:srgbClr val="29458A"/>
                </a:solidFill>
                <a:latin typeface="Arial"/>
                <a:cs typeface="Arial"/>
              </a:rPr>
              <a:t> </a:t>
            </a:r>
            <a:r>
              <a:rPr sz="2600" dirty="0">
                <a:solidFill>
                  <a:srgbClr val="29458A"/>
                </a:solidFill>
                <a:latin typeface="Arial"/>
                <a:cs typeface="Arial"/>
              </a:rPr>
              <a:t>is</a:t>
            </a:r>
            <a:r>
              <a:rPr sz="2600" spc="-15" dirty="0">
                <a:solidFill>
                  <a:srgbClr val="29458A"/>
                </a:solidFill>
                <a:latin typeface="Arial"/>
                <a:cs typeface="Arial"/>
              </a:rPr>
              <a:t> </a:t>
            </a:r>
            <a:br>
              <a:rPr lang="en-GB" sz="2600" spc="-15" dirty="0">
                <a:solidFill>
                  <a:srgbClr val="29458A"/>
                </a:solidFill>
                <a:latin typeface="Arial"/>
                <a:cs typeface="Arial"/>
              </a:rPr>
            </a:br>
            <a:r>
              <a:rPr sz="2600" dirty="0">
                <a:solidFill>
                  <a:srgbClr val="29458A"/>
                </a:solidFill>
                <a:latin typeface="Arial"/>
                <a:cs typeface="Arial"/>
              </a:rPr>
              <a:t>recycling</a:t>
            </a:r>
            <a:r>
              <a:rPr sz="2600" spc="-15" dirty="0">
                <a:solidFill>
                  <a:srgbClr val="29458A"/>
                </a:solidFill>
                <a:latin typeface="Arial"/>
                <a:cs typeface="Arial"/>
              </a:rPr>
              <a:t> </a:t>
            </a:r>
            <a:r>
              <a:rPr sz="2600" dirty="0">
                <a:solidFill>
                  <a:srgbClr val="29458A"/>
                </a:solidFill>
                <a:latin typeface="Arial"/>
                <a:cs typeface="Arial"/>
              </a:rPr>
              <a:t>day</a:t>
            </a:r>
            <a:r>
              <a:rPr sz="2600" spc="-15" dirty="0">
                <a:solidFill>
                  <a:srgbClr val="29458A"/>
                </a:solidFill>
                <a:latin typeface="Arial"/>
                <a:cs typeface="Arial"/>
              </a:rPr>
              <a:t> </a:t>
            </a:r>
            <a:r>
              <a:rPr sz="2600" dirty="0">
                <a:solidFill>
                  <a:srgbClr val="29458A"/>
                </a:solidFill>
                <a:latin typeface="Arial"/>
                <a:cs typeface="Arial"/>
              </a:rPr>
              <a:t>(it’s</a:t>
            </a:r>
            <a:r>
              <a:rPr sz="2600" spc="-10" dirty="0">
                <a:solidFill>
                  <a:srgbClr val="29458A"/>
                </a:solidFill>
                <a:latin typeface="Arial"/>
                <a:cs typeface="Arial"/>
              </a:rPr>
              <a:t> </a:t>
            </a:r>
            <a:r>
              <a:rPr sz="2600" dirty="0">
                <a:solidFill>
                  <a:srgbClr val="29458A"/>
                </a:solidFill>
                <a:latin typeface="Arial"/>
                <a:cs typeface="Arial"/>
              </a:rPr>
              <a:t>every</a:t>
            </a:r>
            <a:r>
              <a:rPr sz="2600" spc="-60" dirty="0">
                <a:solidFill>
                  <a:srgbClr val="29458A"/>
                </a:solidFill>
                <a:latin typeface="Arial"/>
                <a:cs typeface="Arial"/>
              </a:rPr>
              <a:t> </a:t>
            </a:r>
            <a:r>
              <a:rPr sz="2600" spc="-10" dirty="0">
                <a:solidFill>
                  <a:srgbClr val="29458A"/>
                </a:solidFill>
                <a:latin typeface="Arial"/>
                <a:cs typeface="Arial"/>
              </a:rPr>
              <a:t>Tuesday).</a:t>
            </a:r>
            <a:endParaRPr sz="2600" dirty="0">
              <a:latin typeface="Arial"/>
              <a:cs typeface="Arial"/>
            </a:endParaRPr>
          </a:p>
          <a:p>
            <a:pPr marL="12700" marR="5080">
              <a:lnSpc>
                <a:spcPct val="102600"/>
              </a:lnSpc>
              <a:spcBef>
                <a:spcPts val="2395"/>
              </a:spcBef>
            </a:pPr>
            <a:r>
              <a:rPr sz="2600" dirty="0">
                <a:solidFill>
                  <a:srgbClr val="29458A"/>
                </a:solidFill>
                <a:latin typeface="Arial"/>
                <a:cs typeface="Arial"/>
              </a:rPr>
              <a:t>A</a:t>
            </a:r>
            <a:r>
              <a:rPr sz="2600" spc="-155" dirty="0">
                <a:solidFill>
                  <a:srgbClr val="29458A"/>
                </a:solidFill>
                <a:latin typeface="Arial"/>
                <a:cs typeface="Arial"/>
              </a:rPr>
              <a:t> </a:t>
            </a:r>
            <a:r>
              <a:rPr sz="2600" dirty="0">
                <a:solidFill>
                  <a:srgbClr val="29458A"/>
                </a:solidFill>
                <a:latin typeface="Arial"/>
                <a:cs typeface="Arial"/>
              </a:rPr>
              <a:t>new</a:t>
            </a:r>
            <a:r>
              <a:rPr sz="2600" spc="-10" dirty="0">
                <a:solidFill>
                  <a:srgbClr val="29458A"/>
                </a:solidFill>
                <a:latin typeface="Arial"/>
                <a:cs typeface="Arial"/>
              </a:rPr>
              <a:t> </a:t>
            </a:r>
            <a:r>
              <a:rPr sz="2600" b="1" dirty="0">
                <a:solidFill>
                  <a:srgbClr val="29458A"/>
                </a:solidFill>
                <a:latin typeface="Arial"/>
                <a:cs typeface="Arial"/>
              </a:rPr>
              <a:t>Alexa</a:t>
            </a:r>
            <a:r>
              <a:rPr sz="2600" b="1" spc="-15" dirty="0">
                <a:solidFill>
                  <a:srgbClr val="29458A"/>
                </a:solidFill>
                <a:latin typeface="Arial"/>
                <a:cs typeface="Arial"/>
              </a:rPr>
              <a:t> </a:t>
            </a:r>
            <a:r>
              <a:rPr sz="2600" b="1" dirty="0">
                <a:solidFill>
                  <a:srgbClr val="29458A"/>
                </a:solidFill>
                <a:latin typeface="Arial"/>
                <a:cs typeface="Arial"/>
              </a:rPr>
              <a:t>skill</a:t>
            </a:r>
            <a:r>
              <a:rPr sz="2600" b="1" spc="-5" dirty="0">
                <a:solidFill>
                  <a:srgbClr val="29458A"/>
                </a:solidFill>
                <a:latin typeface="Arial"/>
                <a:cs typeface="Arial"/>
              </a:rPr>
              <a:t> </a:t>
            </a:r>
            <a:r>
              <a:rPr sz="2600" dirty="0">
                <a:solidFill>
                  <a:srgbClr val="29458A"/>
                </a:solidFill>
                <a:latin typeface="Arial"/>
                <a:cs typeface="Arial"/>
              </a:rPr>
              <a:t>could</a:t>
            </a:r>
            <a:r>
              <a:rPr sz="2600" spc="-10" dirty="0">
                <a:solidFill>
                  <a:srgbClr val="29458A"/>
                </a:solidFill>
                <a:latin typeface="Arial"/>
                <a:cs typeface="Arial"/>
              </a:rPr>
              <a:t> </a:t>
            </a:r>
            <a:r>
              <a:rPr sz="2600" dirty="0">
                <a:solidFill>
                  <a:srgbClr val="29458A"/>
                </a:solidFill>
                <a:latin typeface="Arial"/>
                <a:cs typeface="Arial"/>
              </a:rPr>
              <a:t>remind</a:t>
            </a:r>
            <a:r>
              <a:rPr sz="2600" spc="-10" dirty="0">
                <a:solidFill>
                  <a:srgbClr val="29458A"/>
                </a:solidFill>
                <a:latin typeface="Arial"/>
                <a:cs typeface="Arial"/>
              </a:rPr>
              <a:t> </a:t>
            </a:r>
            <a:r>
              <a:rPr sz="2600" dirty="0">
                <a:solidFill>
                  <a:srgbClr val="29458A"/>
                </a:solidFill>
                <a:latin typeface="Arial"/>
                <a:cs typeface="Arial"/>
              </a:rPr>
              <a:t>Malia</a:t>
            </a:r>
            <a:r>
              <a:rPr sz="2600" spc="-10" dirty="0">
                <a:solidFill>
                  <a:srgbClr val="29458A"/>
                </a:solidFill>
                <a:latin typeface="Arial"/>
                <a:cs typeface="Arial"/>
              </a:rPr>
              <a:t> </a:t>
            </a:r>
            <a:r>
              <a:rPr sz="2600" dirty="0">
                <a:solidFill>
                  <a:srgbClr val="29458A"/>
                </a:solidFill>
                <a:latin typeface="Arial"/>
                <a:cs typeface="Arial"/>
              </a:rPr>
              <a:t>if</a:t>
            </a:r>
            <a:r>
              <a:rPr sz="2600" spc="-10" dirty="0">
                <a:solidFill>
                  <a:srgbClr val="29458A"/>
                </a:solidFill>
                <a:latin typeface="Arial"/>
                <a:cs typeface="Arial"/>
              </a:rPr>
              <a:t> </a:t>
            </a:r>
            <a:r>
              <a:rPr sz="2600" dirty="0">
                <a:solidFill>
                  <a:srgbClr val="29458A"/>
                </a:solidFill>
                <a:latin typeface="Arial"/>
                <a:cs typeface="Arial"/>
              </a:rPr>
              <a:t>it’s</a:t>
            </a:r>
            <a:r>
              <a:rPr sz="2600" spc="-10" dirty="0">
                <a:solidFill>
                  <a:srgbClr val="29458A"/>
                </a:solidFill>
                <a:latin typeface="Arial"/>
                <a:cs typeface="Arial"/>
              </a:rPr>
              <a:t> </a:t>
            </a:r>
            <a:r>
              <a:rPr sz="2600" dirty="0">
                <a:solidFill>
                  <a:srgbClr val="29458A"/>
                </a:solidFill>
                <a:latin typeface="Arial"/>
                <a:cs typeface="Arial"/>
              </a:rPr>
              <a:t>recycling</a:t>
            </a:r>
            <a:r>
              <a:rPr sz="2600" spc="-10" dirty="0">
                <a:solidFill>
                  <a:srgbClr val="29458A"/>
                </a:solidFill>
                <a:latin typeface="Arial"/>
                <a:cs typeface="Arial"/>
              </a:rPr>
              <a:t> </a:t>
            </a:r>
            <a:br>
              <a:rPr lang="en-GB" sz="2600" spc="-10" dirty="0">
                <a:solidFill>
                  <a:srgbClr val="29458A"/>
                </a:solidFill>
                <a:latin typeface="Arial"/>
                <a:cs typeface="Arial"/>
              </a:rPr>
            </a:br>
            <a:r>
              <a:rPr sz="2600" dirty="0">
                <a:solidFill>
                  <a:srgbClr val="29458A"/>
                </a:solidFill>
                <a:latin typeface="Arial"/>
                <a:cs typeface="Arial"/>
              </a:rPr>
              <a:t>day</a:t>
            </a:r>
            <a:r>
              <a:rPr sz="2600" spc="-15" dirty="0">
                <a:solidFill>
                  <a:srgbClr val="29458A"/>
                </a:solidFill>
                <a:latin typeface="Arial"/>
                <a:cs typeface="Arial"/>
              </a:rPr>
              <a:t> </a:t>
            </a:r>
            <a:r>
              <a:rPr sz="2600" dirty="0">
                <a:solidFill>
                  <a:srgbClr val="29458A"/>
                </a:solidFill>
                <a:latin typeface="Arial"/>
                <a:cs typeface="Arial"/>
              </a:rPr>
              <a:t>tomorrow</a:t>
            </a:r>
            <a:r>
              <a:rPr sz="2600" spc="-10" dirty="0">
                <a:solidFill>
                  <a:srgbClr val="29458A"/>
                </a:solidFill>
                <a:latin typeface="Arial"/>
                <a:cs typeface="Arial"/>
              </a:rPr>
              <a:t> </a:t>
            </a:r>
            <a:r>
              <a:rPr sz="2600" dirty="0">
                <a:solidFill>
                  <a:srgbClr val="29458A"/>
                </a:solidFill>
                <a:latin typeface="Arial"/>
                <a:cs typeface="Arial"/>
              </a:rPr>
              <a:t>and</a:t>
            </a:r>
            <a:r>
              <a:rPr sz="2600" spc="-15" dirty="0">
                <a:solidFill>
                  <a:srgbClr val="29458A"/>
                </a:solidFill>
                <a:latin typeface="Arial"/>
                <a:cs typeface="Arial"/>
              </a:rPr>
              <a:t> </a:t>
            </a:r>
            <a:r>
              <a:rPr sz="2600" dirty="0">
                <a:solidFill>
                  <a:srgbClr val="29458A"/>
                </a:solidFill>
                <a:latin typeface="Arial"/>
                <a:cs typeface="Arial"/>
              </a:rPr>
              <a:t>if</a:t>
            </a:r>
            <a:r>
              <a:rPr sz="2600" spc="-15" dirty="0">
                <a:solidFill>
                  <a:srgbClr val="29458A"/>
                </a:solidFill>
                <a:latin typeface="Arial"/>
                <a:cs typeface="Arial"/>
              </a:rPr>
              <a:t> </a:t>
            </a:r>
            <a:r>
              <a:rPr sz="2600" dirty="0">
                <a:solidFill>
                  <a:srgbClr val="29458A"/>
                </a:solidFill>
                <a:latin typeface="Arial"/>
                <a:cs typeface="Arial"/>
              </a:rPr>
              <a:t>not,</a:t>
            </a:r>
            <a:r>
              <a:rPr sz="2600" spc="-15" dirty="0">
                <a:solidFill>
                  <a:srgbClr val="29458A"/>
                </a:solidFill>
                <a:latin typeface="Arial"/>
                <a:cs typeface="Arial"/>
              </a:rPr>
              <a:t> </a:t>
            </a:r>
            <a:r>
              <a:rPr sz="2600" dirty="0">
                <a:solidFill>
                  <a:srgbClr val="29458A"/>
                </a:solidFill>
                <a:latin typeface="Arial"/>
                <a:cs typeface="Arial"/>
              </a:rPr>
              <a:t>to</a:t>
            </a:r>
            <a:r>
              <a:rPr sz="2600" spc="-10" dirty="0">
                <a:solidFill>
                  <a:srgbClr val="29458A"/>
                </a:solidFill>
                <a:latin typeface="Arial"/>
                <a:cs typeface="Arial"/>
              </a:rPr>
              <a:t> </a:t>
            </a:r>
            <a:r>
              <a:rPr sz="2600" dirty="0">
                <a:solidFill>
                  <a:srgbClr val="29458A"/>
                </a:solidFill>
                <a:latin typeface="Arial"/>
                <a:cs typeface="Arial"/>
              </a:rPr>
              <a:t>put</a:t>
            </a:r>
            <a:r>
              <a:rPr sz="2600" spc="-15" dirty="0">
                <a:solidFill>
                  <a:srgbClr val="29458A"/>
                </a:solidFill>
                <a:latin typeface="Arial"/>
                <a:cs typeface="Arial"/>
              </a:rPr>
              <a:t> </a:t>
            </a:r>
            <a:r>
              <a:rPr sz="2600" dirty="0">
                <a:solidFill>
                  <a:srgbClr val="29458A"/>
                </a:solidFill>
                <a:latin typeface="Arial"/>
                <a:cs typeface="Arial"/>
              </a:rPr>
              <a:t>her</a:t>
            </a:r>
            <a:r>
              <a:rPr sz="2600" spc="-10" dirty="0">
                <a:solidFill>
                  <a:srgbClr val="29458A"/>
                </a:solidFill>
                <a:latin typeface="Arial"/>
                <a:cs typeface="Arial"/>
              </a:rPr>
              <a:t> recycling </a:t>
            </a:r>
            <a:r>
              <a:rPr sz="2600" dirty="0">
                <a:solidFill>
                  <a:srgbClr val="29458A"/>
                </a:solidFill>
                <a:latin typeface="Arial"/>
                <a:cs typeface="Arial"/>
              </a:rPr>
              <a:t>in</a:t>
            </a:r>
            <a:r>
              <a:rPr sz="2600" spc="-5" dirty="0">
                <a:solidFill>
                  <a:srgbClr val="29458A"/>
                </a:solidFill>
                <a:latin typeface="Arial"/>
                <a:cs typeface="Arial"/>
              </a:rPr>
              <a:t> </a:t>
            </a:r>
            <a:r>
              <a:rPr sz="2600" dirty="0">
                <a:solidFill>
                  <a:srgbClr val="29458A"/>
                </a:solidFill>
                <a:latin typeface="Arial"/>
                <a:cs typeface="Arial"/>
              </a:rPr>
              <a:t>the </a:t>
            </a:r>
            <a:endParaRPr lang="en-GB" sz="2600" dirty="0">
              <a:solidFill>
                <a:srgbClr val="29458A"/>
              </a:solidFill>
              <a:latin typeface="Arial"/>
              <a:cs typeface="Arial"/>
            </a:endParaRPr>
          </a:p>
          <a:p>
            <a:pPr marL="12700" marR="5080">
              <a:lnSpc>
                <a:spcPct val="102600"/>
              </a:lnSpc>
            </a:pPr>
            <a:r>
              <a:rPr sz="2600" dirty="0">
                <a:solidFill>
                  <a:srgbClr val="29458A"/>
                </a:solidFill>
                <a:latin typeface="Arial"/>
                <a:cs typeface="Arial"/>
              </a:rPr>
              <a:t>right </a:t>
            </a:r>
            <a:r>
              <a:rPr sz="2600" spc="-20" dirty="0">
                <a:solidFill>
                  <a:srgbClr val="29458A"/>
                </a:solidFill>
                <a:latin typeface="Arial"/>
                <a:cs typeface="Arial"/>
              </a:rPr>
              <a:t>bin.</a:t>
            </a:r>
            <a:endParaRPr sz="2600" dirty="0">
              <a:latin typeface="Arial"/>
              <a:cs typeface="Arial"/>
            </a:endParaRPr>
          </a:p>
          <a:p>
            <a:pPr marL="12700">
              <a:lnSpc>
                <a:spcPct val="100000"/>
              </a:lnSpc>
              <a:spcBef>
                <a:spcPts val="2480"/>
              </a:spcBef>
            </a:pPr>
            <a:r>
              <a:rPr sz="2600" dirty="0">
                <a:solidFill>
                  <a:srgbClr val="29458A"/>
                </a:solidFill>
                <a:latin typeface="Arial"/>
                <a:cs typeface="Arial"/>
              </a:rPr>
              <a:t>She’ll</a:t>
            </a:r>
            <a:r>
              <a:rPr sz="2600" spc="-15" dirty="0">
                <a:solidFill>
                  <a:srgbClr val="29458A"/>
                </a:solidFill>
                <a:latin typeface="Arial"/>
                <a:cs typeface="Arial"/>
              </a:rPr>
              <a:t> </a:t>
            </a:r>
            <a:r>
              <a:rPr sz="2600" dirty="0">
                <a:solidFill>
                  <a:srgbClr val="29458A"/>
                </a:solidFill>
                <a:latin typeface="Arial"/>
                <a:cs typeface="Arial"/>
              </a:rPr>
              <a:t>call</a:t>
            </a:r>
            <a:r>
              <a:rPr sz="2600" spc="-10" dirty="0">
                <a:solidFill>
                  <a:srgbClr val="29458A"/>
                </a:solidFill>
                <a:latin typeface="Arial"/>
                <a:cs typeface="Arial"/>
              </a:rPr>
              <a:t> </a:t>
            </a:r>
            <a:r>
              <a:rPr sz="2600" dirty="0">
                <a:solidFill>
                  <a:srgbClr val="29458A"/>
                </a:solidFill>
                <a:latin typeface="Arial"/>
                <a:cs typeface="Arial"/>
              </a:rPr>
              <a:t>it</a:t>
            </a:r>
            <a:r>
              <a:rPr sz="2600" spc="-15" dirty="0">
                <a:solidFill>
                  <a:srgbClr val="29458A"/>
                </a:solidFill>
                <a:latin typeface="Arial"/>
                <a:cs typeface="Arial"/>
              </a:rPr>
              <a:t> </a:t>
            </a:r>
            <a:r>
              <a:rPr sz="2600" dirty="0">
                <a:solidFill>
                  <a:srgbClr val="29458A"/>
                </a:solidFill>
                <a:latin typeface="Arial"/>
                <a:cs typeface="Arial"/>
              </a:rPr>
              <a:t>Recycling</a:t>
            </a:r>
            <a:r>
              <a:rPr sz="2600" spc="-15" dirty="0">
                <a:solidFill>
                  <a:srgbClr val="29458A"/>
                </a:solidFill>
                <a:latin typeface="Arial"/>
                <a:cs typeface="Arial"/>
              </a:rPr>
              <a:t> </a:t>
            </a:r>
            <a:r>
              <a:rPr sz="2600" spc="-20" dirty="0">
                <a:solidFill>
                  <a:srgbClr val="29458A"/>
                </a:solidFill>
                <a:latin typeface="Arial"/>
                <a:cs typeface="Arial"/>
              </a:rPr>
              <a:t>Day.</a:t>
            </a:r>
            <a:endParaRPr sz="2600" dirty="0">
              <a:latin typeface="Arial"/>
              <a:cs typeface="Arial"/>
            </a:endParaRPr>
          </a:p>
          <a:p>
            <a:pPr>
              <a:lnSpc>
                <a:spcPct val="100000"/>
              </a:lnSpc>
              <a:spcBef>
                <a:spcPts val="10"/>
              </a:spcBef>
            </a:pPr>
            <a:endParaRPr sz="295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What</a:t>
            </a:r>
            <a:r>
              <a:rPr sz="2000" spc="-15" dirty="0">
                <a:solidFill>
                  <a:srgbClr val="29458A"/>
                </a:solidFill>
                <a:latin typeface="Arial"/>
                <a:cs typeface="Arial"/>
              </a:rPr>
              <a:t> </a:t>
            </a:r>
            <a:r>
              <a:rPr sz="2000" dirty="0">
                <a:solidFill>
                  <a:srgbClr val="29458A"/>
                </a:solidFill>
                <a:latin typeface="Arial"/>
                <a:cs typeface="Arial"/>
              </a:rPr>
              <a:t>is</a:t>
            </a:r>
            <a:r>
              <a:rPr sz="2000" spc="-20" dirty="0">
                <a:solidFill>
                  <a:srgbClr val="29458A"/>
                </a:solidFill>
                <a:latin typeface="Arial"/>
                <a:cs typeface="Arial"/>
              </a:rPr>
              <a:t> </a:t>
            </a:r>
            <a:r>
              <a:rPr sz="2000" dirty="0">
                <a:solidFill>
                  <a:srgbClr val="29458A"/>
                </a:solidFill>
                <a:latin typeface="Arial"/>
                <a:cs typeface="Arial"/>
              </a:rPr>
              <a:t>Malia’s</a:t>
            </a:r>
            <a:r>
              <a:rPr sz="2000" spc="-15" dirty="0">
                <a:solidFill>
                  <a:srgbClr val="29458A"/>
                </a:solidFill>
                <a:latin typeface="Arial"/>
                <a:cs typeface="Arial"/>
              </a:rPr>
              <a:t> </a:t>
            </a:r>
            <a:r>
              <a:rPr sz="2000" b="1" spc="-10" dirty="0">
                <a:solidFill>
                  <a:srgbClr val="29458A"/>
                </a:solidFill>
                <a:latin typeface="Arial"/>
                <a:cs typeface="Arial"/>
              </a:rPr>
              <a:t>intent</a:t>
            </a:r>
            <a:r>
              <a:rPr sz="2000" spc="-10" dirty="0">
                <a:solidFill>
                  <a:srgbClr val="29458A"/>
                </a:solidFill>
                <a:latin typeface="Arial"/>
                <a:cs typeface="Arial"/>
              </a:rPr>
              <a:t>?</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How</a:t>
            </a:r>
            <a:r>
              <a:rPr sz="2000" spc="-30" dirty="0">
                <a:solidFill>
                  <a:srgbClr val="29458A"/>
                </a:solidFill>
                <a:latin typeface="Arial"/>
                <a:cs typeface="Arial"/>
              </a:rPr>
              <a:t> </a:t>
            </a:r>
            <a:r>
              <a:rPr sz="2000" dirty="0">
                <a:solidFill>
                  <a:srgbClr val="29458A"/>
                </a:solidFill>
                <a:latin typeface="Arial"/>
                <a:cs typeface="Arial"/>
              </a:rPr>
              <a:t>can</a:t>
            </a:r>
            <a:r>
              <a:rPr sz="2000" spc="-10" dirty="0">
                <a:solidFill>
                  <a:srgbClr val="29458A"/>
                </a:solidFill>
                <a:latin typeface="Arial"/>
                <a:cs typeface="Arial"/>
              </a:rPr>
              <a:t> </a:t>
            </a:r>
            <a:r>
              <a:rPr sz="2000" dirty="0">
                <a:solidFill>
                  <a:srgbClr val="29458A"/>
                </a:solidFill>
                <a:latin typeface="Arial"/>
                <a:cs typeface="Arial"/>
              </a:rPr>
              <a:t>we</a:t>
            </a:r>
            <a:r>
              <a:rPr sz="2000" spc="-15" dirty="0">
                <a:solidFill>
                  <a:srgbClr val="29458A"/>
                </a:solidFill>
                <a:latin typeface="Arial"/>
                <a:cs typeface="Arial"/>
              </a:rPr>
              <a:t> </a:t>
            </a:r>
            <a:r>
              <a:rPr sz="2000" dirty="0">
                <a:solidFill>
                  <a:srgbClr val="29458A"/>
                </a:solidFill>
                <a:latin typeface="Arial"/>
                <a:cs typeface="Arial"/>
              </a:rPr>
              <a:t>break</a:t>
            </a:r>
            <a:r>
              <a:rPr sz="2000" spc="-15" dirty="0">
                <a:solidFill>
                  <a:srgbClr val="29458A"/>
                </a:solidFill>
                <a:latin typeface="Arial"/>
                <a:cs typeface="Arial"/>
              </a:rPr>
              <a:t> </a:t>
            </a:r>
            <a:r>
              <a:rPr sz="2000" dirty="0">
                <a:solidFill>
                  <a:srgbClr val="29458A"/>
                </a:solidFill>
                <a:latin typeface="Arial"/>
                <a:cs typeface="Arial"/>
              </a:rPr>
              <a:t>this</a:t>
            </a:r>
            <a:r>
              <a:rPr sz="2000" spc="-10" dirty="0">
                <a:solidFill>
                  <a:srgbClr val="29458A"/>
                </a:solidFill>
                <a:latin typeface="Arial"/>
                <a:cs typeface="Arial"/>
              </a:rPr>
              <a:t> </a:t>
            </a:r>
            <a:r>
              <a:rPr sz="2000" dirty="0">
                <a:solidFill>
                  <a:srgbClr val="29458A"/>
                </a:solidFill>
                <a:latin typeface="Arial"/>
                <a:cs typeface="Arial"/>
              </a:rPr>
              <a:t>problem</a:t>
            </a:r>
            <a:r>
              <a:rPr sz="2000" spc="-15" dirty="0">
                <a:solidFill>
                  <a:srgbClr val="29458A"/>
                </a:solidFill>
                <a:latin typeface="Arial"/>
                <a:cs typeface="Arial"/>
              </a:rPr>
              <a:t> </a:t>
            </a:r>
            <a:r>
              <a:rPr sz="2000" dirty="0">
                <a:solidFill>
                  <a:srgbClr val="29458A"/>
                </a:solidFill>
                <a:latin typeface="Arial"/>
                <a:cs typeface="Arial"/>
              </a:rPr>
              <a:t>down</a:t>
            </a:r>
            <a:r>
              <a:rPr sz="2000" spc="-15" dirty="0">
                <a:solidFill>
                  <a:srgbClr val="29458A"/>
                </a:solidFill>
                <a:latin typeface="Arial"/>
                <a:cs typeface="Arial"/>
              </a:rPr>
              <a:t> </a:t>
            </a:r>
            <a:r>
              <a:rPr sz="2000" dirty="0">
                <a:solidFill>
                  <a:srgbClr val="29458A"/>
                </a:solidFill>
                <a:latin typeface="Arial"/>
                <a:cs typeface="Arial"/>
              </a:rPr>
              <a:t>into</a:t>
            </a:r>
            <a:r>
              <a:rPr sz="2000" spc="-15" dirty="0">
                <a:solidFill>
                  <a:srgbClr val="29458A"/>
                </a:solidFill>
                <a:latin typeface="Arial"/>
                <a:cs typeface="Arial"/>
              </a:rPr>
              <a:t> </a:t>
            </a:r>
            <a:r>
              <a:rPr sz="2000" dirty="0">
                <a:solidFill>
                  <a:srgbClr val="29458A"/>
                </a:solidFill>
                <a:latin typeface="Arial"/>
                <a:cs typeface="Arial"/>
              </a:rPr>
              <a:t>smaller</a:t>
            </a:r>
            <a:r>
              <a:rPr sz="2000" spc="-10" dirty="0">
                <a:solidFill>
                  <a:srgbClr val="29458A"/>
                </a:solidFill>
                <a:latin typeface="Arial"/>
                <a:cs typeface="Arial"/>
              </a:rPr>
              <a:t> </a:t>
            </a:r>
            <a:r>
              <a:rPr sz="2000" dirty="0">
                <a:solidFill>
                  <a:srgbClr val="29458A"/>
                </a:solidFill>
                <a:latin typeface="Arial"/>
                <a:cs typeface="Arial"/>
              </a:rPr>
              <a:t>parts</a:t>
            </a:r>
            <a:r>
              <a:rPr sz="2000" spc="-15" dirty="0">
                <a:solidFill>
                  <a:srgbClr val="29458A"/>
                </a:solidFill>
                <a:latin typeface="Arial"/>
                <a:cs typeface="Arial"/>
              </a:rPr>
              <a:t> </a:t>
            </a:r>
            <a:r>
              <a:rPr sz="2000" dirty="0">
                <a:solidFill>
                  <a:srgbClr val="29458A"/>
                </a:solidFill>
                <a:latin typeface="Arial"/>
                <a:cs typeface="Arial"/>
              </a:rPr>
              <a:t>to</a:t>
            </a:r>
            <a:r>
              <a:rPr sz="2000" spc="-10" dirty="0">
                <a:solidFill>
                  <a:srgbClr val="29458A"/>
                </a:solidFill>
                <a:latin typeface="Arial"/>
                <a:cs typeface="Arial"/>
              </a:rPr>
              <a:t> solve?</a:t>
            </a:r>
            <a:endParaRPr sz="2000" dirty="0">
              <a:latin typeface="Arial"/>
              <a:cs typeface="Arial"/>
            </a:endParaRPr>
          </a:p>
        </p:txBody>
      </p:sp>
      <p:sp>
        <p:nvSpPr>
          <p:cNvPr id="3" name="object 2">
            <a:extLst>
              <a:ext uri="{FF2B5EF4-FFF2-40B4-BE49-F238E27FC236}">
                <a16:creationId xmlns:a16="http://schemas.microsoft.com/office/drawing/2014/main" id="{DAF577A4-68FA-B32E-0D3B-A106E2C5090C}"/>
              </a:ext>
            </a:extLst>
          </p:cNvPr>
          <p:cNvSpPr txBox="1"/>
          <p:nvPr/>
        </p:nvSpPr>
        <p:spPr>
          <a:xfrm>
            <a:off x="15519400" y="8739484"/>
            <a:ext cx="488324" cy="269240"/>
          </a:xfrm>
          <a:prstGeom prst="rect">
            <a:avLst/>
          </a:prstGeom>
        </p:spPr>
        <p:txBody>
          <a:bodyPr vert="horz" wrap="square" lIns="0" tIns="12700" rIns="0" bIns="0" rtlCol="0">
            <a:spAutoFit/>
          </a:bodyPr>
          <a:lstStyle/>
          <a:p>
            <a:pPr marL="12700" algn="r">
              <a:lnSpc>
                <a:spcPct val="100000"/>
              </a:lnSpc>
              <a:spcBef>
                <a:spcPts val="100"/>
              </a:spcBef>
            </a:pPr>
            <a:r>
              <a:rPr lang="en-GB" sz="1600" b="1" dirty="0">
                <a:solidFill>
                  <a:srgbClr val="FFFFFF"/>
                </a:solidFill>
                <a:latin typeface="Arial"/>
                <a:cs typeface="Arial"/>
              </a:rPr>
              <a:t>12</a:t>
            </a:r>
            <a:endParaRPr sz="1600" dirty="0">
              <a:latin typeface="Arial"/>
              <a:cs typeface="Arial"/>
            </a:endParaRPr>
          </a:p>
        </p:txBody>
      </p:sp>
      <p:pic>
        <p:nvPicPr>
          <p:cNvPr id="7" name="Picture 6">
            <a:extLst>
              <a:ext uri="{FF2B5EF4-FFF2-40B4-BE49-F238E27FC236}">
                <a16:creationId xmlns:a16="http://schemas.microsoft.com/office/drawing/2014/main" id="{01814AE8-23EE-C0BE-967B-44C9E8D2F985}"/>
              </a:ext>
            </a:extLst>
          </p:cNvPr>
          <p:cNvPicPr>
            <a:picLocks noChangeAspect="1"/>
          </p:cNvPicPr>
          <p:nvPr/>
        </p:nvPicPr>
        <p:blipFill>
          <a:blip r:embed="rId5"/>
          <a:stretch>
            <a:fillRect/>
          </a:stretch>
        </p:blipFill>
        <p:spPr>
          <a:xfrm>
            <a:off x="13341365" y="8141518"/>
            <a:ext cx="2115329" cy="23788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bject 27"/>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b="1" dirty="0">
                <a:latin typeface="Arial"/>
                <a:cs typeface="Arial"/>
              </a:rPr>
              <a:t>How</a:t>
            </a:r>
            <a:r>
              <a:rPr b="1" spc="-15" dirty="0">
                <a:latin typeface="Arial"/>
                <a:cs typeface="Arial"/>
              </a:rPr>
              <a:t> </a:t>
            </a:r>
            <a:r>
              <a:rPr b="1" dirty="0">
                <a:latin typeface="Arial"/>
                <a:cs typeface="Arial"/>
              </a:rPr>
              <a:t>can</a:t>
            </a:r>
            <a:r>
              <a:rPr b="1" spc="-10" dirty="0">
                <a:latin typeface="Arial"/>
                <a:cs typeface="Arial"/>
              </a:rPr>
              <a:t> </a:t>
            </a:r>
            <a:r>
              <a:rPr b="1" dirty="0">
                <a:latin typeface="Arial"/>
                <a:cs typeface="Arial"/>
              </a:rPr>
              <a:t>we</a:t>
            </a:r>
            <a:r>
              <a:rPr b="1" spc="-5" dirty="0">
                <a:latin typeface="Arial"/>
                <a:cs typeface="Arial"/>
              </a:rPr>
              <a:t> </a:t>
            </a:r>
            <a:r>
              <a:rPr b="1" dirty="0">
                <a:latin typeface="Arial"/>
                <a:cs typeface="Arial"/>
              </a:rPr>
              <a:t>focus</a:t>
            </a:r>
            <a:r>
              <a:rPr b="1" spc="-10" dirty="0">
                <a:latin typeface="Arial"/>
                <a:cs typeface="Arial"/>
              </a:rPr>
              <a:t> </a:t>
            </a:r>
            <a:r>
              <a:rPr b="1" dirty="0">
                <a:latin typeface="Arial"/>
                <a:cs typeface="Arial"/>
              </a:rPr>
              <a:t>on</a:t>
            </a:r>
            <a:r>
              <a:rPr b="1" spc="-5" dirty="0">
                <a:latin typeface="Arial"/>
                <a:cs typeface="Arial"/>
              </a:rPr>
              <a:t> </a:t>
            </a:r>
            <a:r>
              <a:rPr b="1" dirty="0">
                <a:latin typeface="Arial"/>
                <a:cs typeface="Arial"/>
              </a:rPr>
              <a:t>what</a:t>
            </a:r>
            <a:r>
              <a:rPr b="1" spc="-5" dirty="0">
                <a:latin typeface="Arial"/>
                <a:cs typeface="Arial"/>
              </a:rPr>
              <a:t> </a:t>
            </a:r>
            <a:r>
              <a:rPr b="1" spc="-10" dirty="0">
                <a:latin typeface="Arial"/>
                <a:cs typeface="Arial"/>
              </a:rPr>
              <a:t>matters?</a:t>
            </a:r>
          </a:p>
        </p:txBody>
      </p:sp>
      <p:sp>
        <p:nvSpPr>
          <p:cNvPr id="28" name="object 28"/>
          <p:cNvSpPr txBox="1"/>
          <p:nvPr/>
        </p:nvSpPr>
        <p:spPr>
          <a:xfrm>
            <a:off x="845451" y="2356618"/>
            <a:ext cx="5816600" cy="914400"/>
          </a:xfrm>
          <a:prstGeom prst="rect">
            <a:avLst/>
          </a:prstGeom>
        </p:spPr>
        <p:txBody>
          <a:bodyPr vert="horz" wrap="square" lIns="0" tIns="12700" rIns="0" bIns="0" rtlCol="0">
            <a:spAutoFit/>
          </a:bodyPr>
          <a:lstStyle/>
          <a:p>
            <a:pPr marL="317500" indent="-304800">
              <a:lnSpc>
                <a:spcPct val="100000"/>
              </a:lnSpc>
              <a:spcBef>
                <a:spcPts val="100"/>
              </a:spcBef>
              <a:buChar char="•"/>
              <a:tabLst>
                <a:tab pos="316865" algn="l"/>
                <a:tab pos="317500" algn="l"/>
              </a:tabLst>
            </a:pPr>
            <a:r>
              <a:rPr sz="2000" dirty="0">
                <a:solidFill>
                  <a:srgbClr val="29458A"/>
                </a:solidFill>
                <a:latin typeface="Arial"/>
                <a:cs typeface="Arial"/>
              </a:rPr>
              <a:t>What</a:t>
            </a:r>
            <a:r>
              <a:rPr sz="2000" spc="-30" dirty="0">
                <a:solidFill>
                  <a:srgbClr val="29458A"/>
                </a:solidFill>
                <a:latin typeface="Arial"/>
                <a:cs typeface="Arial"/>
              </a:rPr>
              <a:t> </a:t>
            </a:r>
            <a:r>
              <a:rPr sz="2000" dirty="0">
                <a:solidFill>
                  <a:srgbClr val="29458A"/>
                </a:solidFill>
                <a:latin typeface="Arial"/>
                <a:cs typeface="Arial"/>
              </a:rPr>
              <a:t>are</a:t>
            </a:r>
            <a:r>
              <a:rPr sz="2000" spc="-20" dirty="0">
                <a:solidFill>
                  <a:srgbClr val="29458A"/>
                </a:solidFill>
                <a:latin typeface="Arial"/>
                <a:cs typeface="Arial"/>
              </a:rPr>
              <a:t> </a:t>
            </a:r>
            <a:r>
              <a:rPr sz="2000" dirty="0">
                <a:solidFill>
                  <a:srgbClr val="29458A"/>
                </a:solidFill>
                <a:latin typeface="Arial"/>
                <a:cs typeface="Arial"/>
              </a:rPr>
              <a:t>the</a:t>
            </a:r>
            <a:r>
              <a:rPr sz="2000" spc="-15" dirty="0">
                <a:solidFill>
                  <a:srgbClr val="29458A"/>
                </a:solidFill>
                <a:latin typeface="Arial"/>
                <a:cs typeface="Arial"/>
              </a:rPr>
              <a:t> </a:t>
            </a:r>
            <a:r>
              <a:rPr sz="2000" dirty="0">
                <a:solidFill>
                  <a:srgbClr val="29458A"/>
                </a:solidFill>
                <a:latin typeface="Arial"/>
                <a:cs typeface="Arial"/>
              </a:rPr>
              <a:t>important</a:t>
            </a:r>
            <a:r>
              <a:rPr sz="2000" spc="-20" dirty="0">
                <a:solidFill>
                  <a:srgbClr val="29458A"/>
                </a:solidFill>
                <a:latin typeface="Arial"/>
                <a:cs typeface="Arial"/>
              </a:rPr>
              <a:t> </a:t>
            </a:r>
            <a:r>
              <a:rPr sz="2000" dirty="0">
                <a:solidFill>
                  <a:srgbClr val="29458A"/>
                </a:solidFill>
                <a:latin typeface="Arial"/>
                <a:cs typeface="Arial"/>
              </a:rPr>
              <a:t>parts</a:t>
            </a:r>
            <a:r>
              <a:rPr sz="2000" spc="-20" dirty="0">
                <a:solidFill>
                  <a:srgbClr val="29458A"/>
                </a:solidFill>
                <a:latin typeface="Arial"/>
                <a:cs typeface="Arial"/>
              </a:rPr>
              <a:t> </a:t>
            </a:r>
            <a:r>
              <a:rPr sz="2000" dirty="0">
                <a:solidFill>
                  <a:srgbClr val="29458A"/>
                </a:solidFill>
                <a:latin typeface="Arial"/>
                <a:cs typeface="Arial"/>
              </a:rPr>
              <a:t>of</a:t>
            </a:r>
            <a:r>
              <a:rPr sz="2000" spc="-20" dirty="0">
                <a:solidFill>
                  <a:srgbClr val="29458A"/>
                </a:solidFill>
                <a:latin typeface="Arial"/>
                <a:cs typeface="Arial"/>
              </a:rPr>
              <a:t> </a:t>
            </a:r>
            <a:r>
              <a:rPr sz="2000" dirty="0">
                <a:solidFill>
                  <a:srgbClr val="29458A"/>
                </a:solidFill>
                <a:latin typeface="Arial"/>
                <a:cs typeface="Arial"/>
              </a:rPr>
              <a:t>Malia’s</a:t>
            </a:r>
            <a:r>
              <a:rPr sz="2000" spc="-15" dirty="0">
                <a:solidFill>
                  <a:srgbClr val="29458A"/>
                </a:solidFill>
                <a:latin typeface="Arial"/>
                <a:cs typeface="Arial"/>
              </a:rPr>
              <a:t> </a:t>
            </a:r>
            <a:r>
              <a:rPr sz="2000" spc="-10" dirty="0">
                <a:solidFill>
                  <a:srgbClr val="29458A"/>
                </a:solidFill>
                <a:latin typeface="Arial"/>
                <a:cs typeface="Arial"/>
              </a:rPr>
              <a:t>problem?</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What</a:t>
            </a:r>
            <a:r>
              <a:rPr sz="2000" spc="-5" dirty="0">
                <a:solidFill>
                  <a:srgbClr val="29458A"/>
                </a:solidFill>
                <a:latin typeface="Arial"/>
                <a:cs typeface="Arial"/>
              </a:rPr>
              <a:t> </a:t>
            </a:r>
            <a:r>
              <a:rPr sz="2000" dirty="0">
                <a:solidFill>
                  <a:srgbClr val="29458A"/>
                </a:solidFill>
                <a:latin typeface="Arial"/>
                <a:cs typeface="Arial"/>
              </a:rPr>
              <a:t>bits</a:t>
            </a:r>
            <a:r>
              <a:rPr sz="2000" spc="-10" dirty="0">
                <a:solidFill>
                  <a:srgbClr val="29458A"/>
                </a:solidFill>
                <a:latin typeface="Arial"/>
                <a:cs typeface="Arial"/>
              </a:rPr>
              <a:t> </a:t>
            </a:r>
            <a:r>
              <a:rPr sz="2000" dirty="0">
                <a:solidFill>
                  <a:srgbClr val="29458A"/>
                </a:solidFill>
                <a:latin typeface="Arial"/>
                <a:cs typeface="Arial"/>
              </a:rPr>
              <a:t>could</a:t>
            </a:r>
            <a:r>
              <a:rPr sz="2000" spc="-5" dirty="0">
                <a:solidFill>
                  <a:srgbClr val="29458A"/>
                </a:solidFill>
                <a:latin typeface="Arial"/>
                <a:cs typeface="Arial"/>
              </a:rPr>
              <a:t> </a:t>
            </a:r>
            <a:r>
              <a:rPr sz="2000" dirty="0">
                <a:solidFill>
                  <a:srgbClr val="29458A"/>
                </a:solidFill>
                <a:latin typeface="Arial"/>
                <a:cs typeface="Arial"/>
              </a:rPr>
              <a:t>Malia </a:t>
            </a:r>
            <a:r>
              <a:rPr sz="2000" spc="-10" dirty="0">
                <a:solidFill>
                  <a:srgbClr val="29458A"/>
                </a:solidFill>
                <a:latin typeface="Arial"/>
                <a:cs typeface="Arial"/>
              </a:rPr>
              <a:t>ignore?</a:t>
            </a:r>
            <a:endParaRPr sz="2000" dirty="0">
              <a:latin typeface="Arial"/>
              <a:cs typeface="Arial"/>
            </a:endParaRPr>
          </a:p>
        </p:txBody>
      </p:sp>
      <p:sp>
        <p:nvSpPr>
          <p:cNvPr id="30" name="object 30"/>
          <p:cNvSpPr/>
          <p:nvPr/>
        </p:nvSpPr>
        <p:spPr>
          <a:xfrm>
            <a:off x="9498165" y="2540000"/>
            <a:ext cx="6161405" cy="6178550"/>
          </a:xfrm>
          <a:custGeom>
            <a:avLst/>
            <a:gdLst/>
            <a:ahLst/>
            <a:cxnLst/>
            <a:rect l="l" t="t" r="r" b="b"/>
            <a:pathLst>
              <a:path w="6161405" h="6178550">
                <a:moveTo>
                  <a:pt x="6160935" y="0"/>
                </a:moveTo>
                <a:lnTo>
                  <a:pt x="0" y="0"/>
                </a:lnTo>
                <a:lnTo>
                  <a:pt x="0" y="6178550"/>
                </a:lnTo>
                <a:lnTo>
                  <a:pt x="6160935" y="6178550"/>
                </a:lnTo>
                <a:lnTo>
                  <a:pt x="6160935" y="0"/>
                </a:lnTo>
                <a:close/>
              </a:path>
            </a:pathLst>
          </a:custGeom>
          <a:solidFill>
            <a:srgbClr val="FFFFFF"/>
          </a:solidFill>
        </p:spPr>
        <p:txBody>
          <a:bodyPr wrap="square" lIns="0" tIns="0" rIns="0" bIns="0" rtlCol="0"/>
          <a:lstStyle/>
          <a:p>
            <a:endParaRPr/>
          </a:p>
        </p:txBody>
      </p:sp>
      <p:pic>
        <p:nvPicPr>
          <p:cNvPr id="31" name="object 31"/>
          <p:cNvPicPr/>
          <p:nvPr/>
        </p:nvPicPr>
        <p:blipFill>
          <a:blip r:embed="rId3" cstate="print">
            <a:extLst>
              <a:ext uri="{28A0092B-C50C-407E-A947-70E740481C1C}">
                <a14:useLocalDpi xmlns:a14="http://schemas.microsoft.com/office/drawing/2010/main" val="0"/>
              </a:ext>
            </a:extLst>
          </a:blip>
          <a:srcRect/>
          <a:stretch/>
        </p:blipFill>
        <p:spPr>
          <a:xfrm>
            <a:off x="9422043" y="2555292"/>
            <a:ext cx="6161405" cy="6178549"/>
          </a:xfrm>
          <a:prstGeom prst="rect">
            <a:avLst/>
          </a:prstGeom>
        </p:spPr>
      </p:pic>
      <p:grpSp>
        <p:nvGrpSpPr>
          <p:cNvPr id="2" name="Group 1">
            <a:extLst>
              <a:ext uri="{FF2B5EF4-FFF2-40B4-BE49-F238E27FC236}">
                <a16:creationId xmlns:a16="http://schemas.microsoft.com/office/drawing/2014/main" id="{2945F1C8-C125-D7A4-6449-C8D192757A9C}"/>
              </a:ext>
            </a:extLst>
          </p:cNvPr>
          <p:cNvGrpSpPr/>
          <p:nvPr/>
        </p:nvGrpSpPr>
        <p:grpSpPr>
          <a:xfrm>
            <a:off x="13333882" y="8127298"/>
            <a:ext cx="2122812" cy="252106"/>
            <a:chOff x="13201650" y="8118415"/>
            <a:chExt cx="2235200" cy="252106"/>
          </a:xfrm>
        </p:grpSpPr>
        <p:pic>
          <p:nvPicPr>
            <p:cNvPr id="3" name="object 35">
              <a:extLst>
                <a:ext uri="{FF2B5EF4-FFF2-40B4-BE49-F238E27FC236}">
                  <a16:creationId xmlns:a16="http://schemas.microsoft.com/office/drawing/2014/main" id="{4C69014A-9B88-6498-FB14-BF9219449CD8}"/>
                </a:ext>
              </a:extLst>
            </p:cNvPr>
            <p:cNvPicPr/>
            <p:nvPr/>
          </p:nvPicPr>
          <p:blipFill>
            <a:blip r:embed="rId4" cstate="print"/>
            <a:stretch>
              <a:fillRect/>
            </a:stretch>
          </p:blipFill>
          <p:spPr>
            <a:xfrm>
              <a:off x="13201650" y="8118415"/>
              <a:ext cx="1732139" cy="252106"/>
            </a:xfrm>
            <a:prstGeom prst="rect">
              <a:avLst/>
            </a:prstGeom>
          </p:spPr>
        </p:pic>
        <p:sp>
          <p:nvSpPr>
            <p:cNvPr id="4" name="object 36">
              <a:extLst>
                <a:ext uri="{FF2B5EF4-FFF2-40B4-BE49-F238E27FC236}">
                  <a16:creationId xmlns:a16="http://schemas.microsoft.com/office/drawing/2014/main" id="{50A84013-5923-21EB-271B-BC7ADE380B04}"/>
                </a:ext>
              </a:extLst>
            </p:cNvPr>
            <p:cNvSpPr/>
            <p:nvPr/>
          </p:nvSpPr>
          <p:spPr>
            <a:xfrm>
              <a:off x="14963530" y="8183590"/>
              <a:ext cx="22860" cy="114300"/>
            </a:xfrm>
            <a:custGeom>
              <a:avLst/>
              <a:gdLst/>
              <a:ahLst/>
              <a:cxnLst/>
              <a:rect l="l" t="t" r="r" b="b"/>
              <a:pathLst>
                <a:path w="22859" h="114300">
                  <a:moveTo>
                    <a:pt x="20789" y="0"/>
                  </a:moveTo>
                  <a:lnTo>
                    <a:pt x="1485" y="0"/>
                  </a:lnTo>
                  <a:lnTo>
                    <a:pt x="0" y="1498"/>
                  </a:lnTo>
                  <a:lnTo>
                    <a:pt x="0" y="112725"/>
                  </a:lnTo>
                  <a:lnTo>
                    <a:pt x="1485" y="114223"/>
                  </a:lnTo>
                  <a:lnTo>
                    <a:pt x="4495" y="114223"/>
                  </a:lnTo>
                  <a:lnTo>
                    <a:pt x="20789" y="114223"/>
                  </a:lnTo>
                  <a:lnTo>
                    <a:pt x="22301" y="112725"/>
                  </a:lnTo>
                  <a:lnTo>
                    <a:pt x="22301" y="1498"/>
                  </a:lnTo>
                  <a:lnTo>
                    <a:pt x="20789" y="0"/>
                  </a:lnTo>
                  <a:close/>
                </a:path>
              </a:pathLst>
            </a:custGeom>
            <a:solidFill>
              <a:srgbClr val="FFFFFF"/>
            </a:solidFill>
          </p:spPr>
          <p:txBody>
            <a:bodyPr wrap="square" lIns="0" tIns="0" rIns="0" bIns="0" rtlCol="0"/>
            <a:lstStyle/>
            <a:p>
              <a:endParaRPr/>
            </a:p>
          </p:txBody>
        </p:sp>
        <p:pic>
          <p:nvPicPr>
            <p:cNvPr id="5" name="object 37">
              <a:extLst>
                <a:ext uri="{FF2B5EF4-FFF2-40B4-BE49-F238E27FC236}">
                  <a16:creationId xmlns:a16="http://schemas.microsoft.com/office/drawing/2014/main" id="{4D3BED7B-D0BF-5645-5B33-273AEA216AD0}"/>
                </a:ext>
              </a:extLst>
            </p:cNvPr>
            <p:cNvPicPr/>
            <p:nvPr/>
          </p:nvPicPr>
          <p:blipFill>
            <a:blip r:embed="rId5" cstate="print"/>
            <a:stretch>
              <a:fillRect/>
            </a:stretch>
          </p:blipFill>
          <p:spPr>
            <a:xfrm>
              <a:off x="15015572" y="8180199"/>
              <a:ext cx="99580" cy="117614"/>
            </a:xfrm>
            <a:prstGeom prst="rect">
              <a:avLst/>
            </a:prstGeom>
          </p:spPr>
        </p:pic>
        <p:pic>
          <p:nvPicPr>
            <p:cNvPr id="6" name="object 38">
              <a:extLst>
                <a:ext uri="{FF2B5EF4-FFF2-40B4-BE49-F238E27FC236}">
                  <a16:creationId xmlns:a16="http://schemas.microsoft.com/office/drawing/2014/main" id="{61BCA40E-2D09-B654-9EC2-590C79951AD4}"/>
                </a:ext>
              </a:extLst>
            </p:cNvPr>
            <p:cNvPicPr/>
            <p:nvPr/>
          </p:nvPicPr>
          <p:blipFill>
            <a:blip r:embed="rId6" cstate="print"/>
            <a:stretch>
              <a:fillRect/>
            </a:stretch>
          </p:blipFill>
          <p:spPr>
            <a:xfrm>
              <a:off x="15136293" y="8180203"/>
              <a:ext cx="212912" cy="120992"/>
            </a:xfrm>
            <a:prstGeom prst="rect">
              <a:avLst/>
            </a:prstGeom>
          </p:spPr>
        </p:pic>
        <p:pic>
          <p:nvPicPr>
            <p:cNvPr id="7" name="object 39">
              <a:extLst>
                <a:ext uri="{FF2B5EF4-FFF2-40B4-BE49-F238E27FC236}">
                  <a16:creationId xmlns:a16="http://schemas.microsoft.com/office/drawing/2014/main" id="{E72DECFA-5122-C814-A1DE-A5519BF679FA}"/>
                </a:ext>
              </a:extLst>
            </p:cNvPr>
            <p:cNvPicPr/>
            <p:nvPr/>
          </p:nvPicPr>
          <p:blipFill>
            <a:blip r:embed="rId7" cstate="print"/>
            <a:stretch>
              <a:fillRect/>
            </a:stretch>
          </p:blipFill>
          <p:spPr>
            <a:xfrm>
              <a:off x="15371522" y="8182688"/>
              <a:ext cx="65328" cy="115125"/>
            </a:xfrm>
            <a:prstGeom prst="rect">
              <a:avLst/>
            </a:prstGeom>
          </p:spPr>
        </p:pic>
      </p:grpSp>
      <p:pic>
        <p:nvPicPr>
          <p:cNvPr id="11" name="object 27">
            <a:extLst>
              <a:ext uri="{FF2B5EF4-FFF2-40B4-BE49-F238E27FC236}">
                <a16:creationId xmlns:a16="http://schemas.microsoft.com/office/drawing/2014/main" id="{149AB659-7214-B068-E010-6ACF647A54B2}"/>
              </a:ext>
            </a:extLst>
          </p:cNvPr>
          <p:cNvPicPr/>
          <p:nvPr/>
        </p:nvPicPr>
        <p:blipFill rotWithShape="1">
          <a:blip r:embed="rId8" cstate="print"/>
          <a:srcRect t="23463"/>
          <a:stretch/>
        </p:blipFill>
        <p:spPr>
          <a:xfrm>
            <a:off x="12674598" y="658906"/>
            <a:ext cx="1729778" cy="1601463"/>
          </a:xfrm>
          <a:prstGeom prst="rect">
            <a:avLst/>
          </a:prstGeom>
        </p:spPr>
      </p:pic>
      <p:sp>
        <p:nvSpPr>
          <p:cNvPr id="9" name="object 2">
            <a:extLst>
              <a:ext uri="{FF2B5EF4-FFF2-40B4-BE49-F238E27FC236}">
                <a16:creationId xmlns:a16="http://schemas.microsoft.com/office/drawing/2014/main" id="{22E612D1-531F-212A-096E-82AD452FDC96}"/>
              </a:ext>
            </a:extLst>
          </p:cNvPr>
          <p:cNvSpPr txBox="1"/>
          <p:nvPr/>
        </p:nvSpPr>
        <p:spPr>
          <a:xfrm>
            <a:off x="15519400" y="8739484"/>
            <a:ext cx="488324" cy="269240"/>
          </a:xfrm>
          <a:prstGeom prst="rect">
            <a:avLst/>
          </a:prstGeom>
        </p:spPr>
        <p:txBody>
          <a:bodyPr vert="horz" wrap="square" lIns="0" tIns="12700" rIns="0" bIns="0" rtlCol="0">
            <a:spAutoFit/>
          </a:bodyPr>
          <a:lstStyle/>
          <a:p>
            <a:pPr marL="12700" algn="r">
              <a:lnSpc>
                <a:spcPct val="100000"/>
              </a:lnSpc>
              <a:spcBef>
                <a:spcPts val="100"/>
              </a:spcBef>
            </a:pPr>
            <a:r>
              <a:rPr lang="en-GB" sz="1600" b="1" dirty="0">
                <a:solidFill>
                  <a:srgbClr val="FFFFFF"/>
                </a:solidFill>
                <a:latin typeface="Arial"/>
                <a:cs typeface="Arial"/>
              </a:rPr>
              <a:t>13</a:t>
            </a:r>
            <a:endParaRPr sz="1600" dirty="0">
              <a:latin typeface="Arial"/>
              <a:cs typeface="Arial"/>
            </a:endParaRPr>
          </a:p>
        </p:txBody>
      </p:sp>
      <p:sp>
        <p:nvSpPr>
          <p:cNvPr id="8" name="object 26">
            <a:extLst>
              <a:ext uri="{FF2B5EF4-FFF2-40B4-BE49-F238E27FC236}">
                <a16:creationId xmlns:a16="http://schemas.microsoft.com/office/drawing/2014/main" id="{2D641B7F-A8B9-63C9-77FD-30598ADCCDED}"/>
              </a:ext>
            </a:extLst>
          </p:cNvPr>
          <p:cNvSpPr txBox="1">
            <a:spLocks/>
          </p:cNvSpPr>
          <p:nvPr/>
        </p:nvSpPr>
        <p:spPr>
          <a:xfrm>
            <a:off x="901700" y="3847650"/>
            <a:ext cx="11325860" cy="695960"/>
          </a:xfrm>
          <a:prstGeom prst="rect">
            <a:avLst/>
          </a:prstGeom>
        </p:spPr>
        <p:txBody>
          <a:bodyPr vert="horz" wrap="square" lIns="0" tIns="12700" rIns="0" bIns="0" rtlCol="0">
            <a:spAutoFit/>
          </a:bodyPr>
          <a:lstStyle>
            <a:lvl1pPr>
              <a:defRPr sz="4400" b="0" i="0">
                <a:solidFill>
                  <a:srgbClr val="29458A"/>
                </a:solidFill>
                <a:latin typeface="Arial"/>
                <a:ea typeface="+mj-ea"/>
                <a:cs typeface="Arial"/>
              </a:defRPr>
            </a:lvl1pPr>
          </a:lstStyle>
          <a:p>
            <a:pPr marL="12700">
              <a:spcBef>
                <a:spcPts val="100"/>
              </a:spcBef>
            </a:pPr>
            <a:r>
              <a:rPr lang="en-GB" b="1"/>
              <a:t>What</a:t>
            </a:r>
            <a:r>
              <a:rPr lang="en-GB" b="1" spc="-5"/>
              <a:t> </a:t>
            </a:r>
            <a:r>
              <a:rPr lang="en-GB" b="1"/>
              <a:t>patterns can</a:t>
            </a:r>
            <a:r>
              <a:rPr lang="en-GB" b="1" spc="-10"/>
              <a:t> </a:t>
            </a:r>
            <a:r>
              <a:rPr lang="en-GB" b="1"/>
              <a:t>we </a:t>
            </a:r>
            <a:r>
              <a:rPr lang="en-GB" b="1" spc="-10"/>
              <a:t>spot?</a:t>
            </a:r>
            <a:endParaRPr lang="en-GB" b="1" spc="-10" dirty="0"/>
          </a:p>
        </p:txBody>
      </p:sp>
      <p:sp>
        <p:nvSpPr>
          <p:cNvPr id="10" name="object 32">
            <a:extLst>
              <a:ext uri="{FF2B5EF4-FFF2-40B4-BE49-F238E27FC236}">
                <a16:creationId xmlns:a16="http://schemas.microsoft.com/office/drawing/2014/main" id="{9C3A2228-73B3-074E-062A-32081705724E}"/>
              </a:ext>
            </a:extLst>
          </p:cNvPr>
          <p:cNvSpPr txBox="1"/>
          <p:nvPr/>
        </p:nvSpPr>
        <p:spPr>
          <a:xfrm>
            <a:off x="845451" y="4824644"/>
            <a:ext cx="8423910" cy="1436370"/>
          </a:xfrm>
          <a:prstGeom prst="rect">
            <a:avLst/>
          </a:prstGeom>
        </p:spPr>
        <p:txBody>
          <a:bodyPr vert="horz" wrap="square" lIns="0" tIns="1905" rIns="0" bIns="0" rtlCol="0">
            <a:spAutoFit/>
          </a:bodyPr>
          <a:lstStyle/>
          <a:p>
            <a:pPr marL="12700" marR="5080">
              <a:lnSpc>
                <a:spcPct val="102600"/>
              </a:lnSpc>
              <a:spcBef>
                <a:spcPts val="15"/>
              </a:spcBef>
            </a:pPr>
            <a:r>
              <a:rPr sz="2600" dirty="0">
                <a:solidFill>
                  <a:srgbClr val="29458A"/>
                </a:solidFill>
                <a:latin typeface="Arial"/>
                <a:cs typeface="Arial"/>
              </a:rPr>
              <a:t>Malia</a:t>
            </a:r>
            <a:r>
              <a:rPr sz="2600" spc="-35" dirty="0">
                <a:solidFill>
                  <a:srgbClr val="29458A"/>
                </a:solidFill>
                <a:latin typeface="Arial"/>
                <a:cs typeface="Arial"/>
              </a:rPr>
              <a:t> </a:t>
            </a:r>
            <a:r>
              <a:rPr sz="2600" dirty="0">
                <a:solidFill>
                  <a:srgbClr val="29458A"/>
                </a:solidFill>
                <a:latin typeface="Arial"/>
                <a:cs typeface="Arial"/>
              </a:rPr>
              <a:t>might</a:t>
            </a:r>
            <a:r>
              <a:rPr sz="2600" spc="-20" dirty="0">
                <a:solidFill>
                  <a:srgbClr val="29458A"/>
                </a:solidFill>
                <a:latin typeface="Arial"/>
                <a:cs typeface="Arial"/>
              </a:rPr>
              <a:t> </a:t>
            </a:r>
            <a:r>
              <a:rPr sz="2600" dirty="0">
                <a:solidFill>
                  <a:srgbClr val="29458A"/>
                </a:solidFill>
                <a:latin typeface="Arial"/>
                <a:cs typeface="Arial"/>
              </a:rPr>
              <a:t>use</a:t>
            </a:r>
            <a:r>
              <a:rPr sz="2600" spc="-25" dirty="0">
                <a:solidFill>
                  <a:srgbClr val="29458A"/>
                </a:solidFill>
                <a:latin typeface="Arial"/>
                <a:cs typeface="Arial"/>
              </a:rPr>
              <a:t> </a:t>
            </a:r>
            <a:r>
              <a:rPr sz="2600" dirty="0">
                <a:solidFill>
                  <a:srgbClr val="29458A"/>
                </a:solidFill>
                <a:latin typeface="Arial"/>
                <a:cs typeface="Arial"/>
              </a:rPr>
              <a:t>different</a:t>
            </a:r>
            <a:r>
              <a:rPr sz="2600" spc="-20" dirty="0">
                <a:solidFill>
                  <a:srgbClr val="29458A"/>
                </a:solidFill>
                <a:latin typeface="Arial"/>
                <a:cs typeface="Arial"/>
              </a:rPr>
              <a:t> </a:t>
            </a:r>
            <a:r>
              <a:rPr sz="2600" dirty="0">
                <a:solidFill>
                  <a:srgbClr val="29458A"/>
                </a:solidFill>
                <a:latin typeface="Arial"/>
                <a:cs typeface="Arial"/>
              </a:rPr>
              <a:t>utterances</a:t>
            </a:r>
            <a:r>
              <a:rPr sz="2600" spc="-25" dirty="0">
                <a:solidFill>
                  <a:srgbClr val="29458A"/>
                </a:solidFill>
                <a:latin typeface="Arial"/>
                <a:cs typeface="Arial"/>
              </a:rPr>
              <a:t> </a:t>
            </a:r>
            <a:r>
              <a:rPr sz="2600" dirty="0">
                <a:solidFill>
                  <a:srgbClr val="29458A"/>
                </a:solidFill>
                <a:latin typeface="Arial"/>
                <a:cs typeface="Arial"/>
              </a:rPr>
              <a:t>to</a:t>
            </a:r>
            <a:r>
              <a:rPr sz="2600" spc="-20" dirty="0">
                <a:solidFill>
                  <a:srgbClr val="29458A"/>
                </a:solidFill>
                <a:latin typeface="Arial"/>
                <a:cs typeface="Arial"/>
              </a:rPr>
              <a:t> </a:t>
            </a:r>
            <a:r>
              <a:rPr sz="2600" dirty="0">
                <a:solidFill>
                  <a:srgbClr val="29458A"/>
                </a:solidFill>
                <a:latin typeface="Arial"/>
                <a:cs typeface="Arial"/>
              </a:rPr>
              <a:t>ask</a:t>
            </a:r>
            <a:r>
              <a:rPr sz="2600" spc="-25" dirty="0">
                <a:solidFill>
                  <a:srgbClr val="29458A"/>
                </a:solidFill>
                <a:latin typeface="Arial"/>
                <a:cs typeface="Arial"/>
              </a:rPr>
              <a:t> </a:t>
            </a:r>
            <a:r>
              <a:rPr sz="2600" dirty="0">
                <a:solidFill>
                  <a:srgbClr val="29458A"/>
                </a:solidFill>
                <a:latin typeface="Arial"/>
                <a:cs typeface="Arial"/>
              </a:rPr>
              <a:t>Recycling</a:t>
            </a:r>
            <a:r>
              <a:rPr sz="2600" spc="-25" dirty="0">
                <a:solidFill>
                  <a:srgbClr val="29458A"/>
                </a:solidFill>
                <a:latin typeface="Arial"/>
                <a:cs typeface="Arial"/>
              </a:rPr>
              <a:t> Day </a:t>
            </a:r>
            <a:r>
              <a:rPr sz="2600" dirty="0">
                <a:solidFill>
                  <a:srgbClr val="29458A"/>
                </a:solidFill>
                <a:latin typeface="Arial"/>
                <a:cs typeface="Arial"/>
              </a:rPr>
              <a:t>if</a:t>
            </a:r>
            <a:r>
              <a:rPr sz="2600" spc="-35" dirty="0">
                <a:solidFill>
                  <a:srgbClr val="29458A"/>
                </a:solidFill>
                <a:latin typeface="Arial"/>
                <a:cs typeface="Arial"/>
              </a:rPr>
              <a:t> </a:t>
            </a:r>
            <a:r>
              <a:rPr sz="2600" dirty="0">
                <a:solidFill>
                  <a:srgbClr val="29458A"/>
                </a:solidFill>
                <a:latin typeface="Arial"/>
                <a:cs typeface="Arial"/>
              </a:rPr>
              <a:t>it’s</a:t>
            </a:r>
            <a:r>
              <a:rPr sz="2600" spc="-20" dirty="0">
                <a:solidFill>
                  <a:srgbClr val="29458A"/>
                </a:solidFill>
                <a:latin typeface="Arial"/>
                <a:cs typeface="Arial"/>
              </a:rPr>
              <a:t> </a:t>
            </a:r>
            <a:r>
              <a:rPr sz="2600" dirty="0">
                <a:solidFill>
                  <a:srgbClr val="29458A"/>
                </a:solidFill>
                <a:latin typeface="Arial"/>
                <a:cs typeface="Arial"/>
              </a:rPr>
              <a:t>recycling</a:t>
            </a:r>
            <a:r>
              <a:rPr sz="2600" spc="-20" dirty="0">
                <a:solidFill>
                  <a:srgbClr val="29458A"/>
                </a:solidFill>
                <a:latin typeface="Arial"/>
                <a:cs typeface="Arial"/>
              </a:rPr>
              <a:t> </a:t>
            </a:r>
            <a:r>
              <a:rPr sz="2600" dirty="0">
                <a:solidFill>
                  <a:srgbClr val="29458A"/>
                </a:solidFill>
                <a:latin typeface="Arial"/>
                <a:cs typeface="Arial"/>
              </a:rPr>
              <a:t>day</a:t>
            </a:r>
            <a:r>
              <a:rPr sz="2600" spc="-20" dirty="0">
                <a:solidFill>
                  <a:srgbClr val="29458A"/>
                </a:solidFill>
                <a:latin typeface="Arial"/>
                <a:cs typeface="Arial"/>
              </a:rPr>
              <a:t> </a:t>
            </a:r>
            <a:r>
              <a:rPr sz="2600" spc="-10" dirty="0">
                <a:solidFill>
                  <a:srgbClr val="29458A"/>
                </a:solidFill>
                <a:latin typeface="Arial"/>
                <a:cs typeface="Arial"/>
              </a:rPr>
              <a:t>tomorrow.</a:t>
            </a:r>
            <a:endParaRPr sz="2600" dirty="0">
              <a:latin typeface="Arial"/>
              <a:cs typeface="Arial"/>
            </a:endParaRPr>
          </a:p>
          <a:p>
            <a:pPr marL="317500" indent="-304800">
              <a:lnSpc>
                <a:spcPct val="100000"/>
              </a:lnSpc>
              <a:spcBef>
                <a:spcPts val="2390"/>
              </a:spcBef>
              <a:buChar char="•"/>
              <a:tabLst>
                <a:tab pos="316865" algn="l"/>
                <a:tab pos="317500" algn="l"/>
              </a:tabLst>
            </a:pPr>
            <a:r>
              <a:rPr sz="2000" dirty="0">
                <a:solidFill>
                  <a:srgbClr val="29458A"/>
                </a:solidFill>
                <a:latin typeface="Arial"/>
                <a:cs typeface="Arial"/>
              </a:rPr>
              <a:t>What</a:t>
            </a:r>
            <a:r>
              <a:rPr sz="2000" spc="-15" dirty="0">
                <a:solidFill>
                  <a:srgbClr val="29458A"/>
                </a:solidFill>
                <a:latin typeface="Arial"/>
                <a:cs typeface="Arial"/>
              </a:rPr>
              <a:t> </a:t>
            </a:r>
            <a:r>
              <a:rPr sz="2000" dirty="0">
                <a:solidFill>
                  <a:srgbClr val="29458A"/>
                </a:solidFill>
                <a:latin typeface="Arial"/>
                <a:cs typeface="Arial"/>
              </a:rPr>
              <a:t>patterns</a:t>
            </a:r>
            <a:r>
              <a:rPr sz="2000" spc="-15" dirty="0">
                <a:solidFill>
                  <a:srgbClr val="29458A"/>
                </a:solidFill>
                <a:latin typeface="Arial"/>
                <a:cs typeface="Arial"/>
              </a:rPr>
              <a:t> </a:t>
            </a:r>
            <a:r>
              <a:rPr sz="2000" dirty="0">
                <a:solidFill>
                  <a:srgbClr val="29458A"/>
                </a:solidFill>
                <a:latin typeface="Arial"/>
                <a:cs typeface="Arial"/>
              </a:rPr>
              <a:t>will</a:t>
            </a:r>
            <a:r>
              <a:rPr sz="2000" spc="-15" dirty="0">
                <a:solidFill>
                  <a:srgbClr val="29458A"/>
                </a:solidFill>
                <a:latin typeface="Arial"/>
                <a:cs typeface="Arial"/>
              </a:rPr>
              <a:t> </a:t>
            </a:r>
            <a:r>
              <a:rPr sz="2000" dirty="0">
                <a:solidFill>
                  <a:srgbClr val="29458A"/>
                </a:solidFill>
                <a:latin typeface="Arial"/>
                <a:cs typeface="Arial"/>
              </a:rPr>
              <a:t>help</a:t>
            </a:r>
            <a:r>
              <a:rPr sz="2000" spc="-20" dirty="0">
                <a:solidFill>
                  <a:srgbClr val="29458A"/>
                </a:solidFill>
                <a:latin typeface="Arial"/>
                <a:cs typeface="Arial"/>
              </a:rPr>
              <a:t> </a:t>
            </a:r>
            <a:r>
              <a:rPr sz="2000" dirty="0">
                <a:solidFill>
                  <a:srgbClr val="29458A"/>
                </a:solidFill>
                <a:latin typeface="Arial"/>
                <a:cs typeface="Arial"/>
              </a:rPr>
              <a:t>Malia</a:t>
            </a:r>
            <a:r>
              <a:rPr sz="2000" spc="-10" dirty="0">
                <a:solidFill>
                  <a:srgbClr val="29458A"/>
                </a:solidFill>
                <a:latin typeface="Arial"/>
                <a:cs typeface="Arial"/>
              </a:rPr>
              <a:t> </a:t>
            </a:r>
            <a:r>
              <a:rPr sz="2000" dirty="0">
                <a:solidFill>
                  <a:srgbClr val="29458A"/>
                </a:solidFill>
                <a:latin typeface="Arial"/>
                <a:cs typeface="Arial"/>
              </a:rPr>
              <a:t>to</a:t>
            </a:r>
            <a:r>
              <a:rPr sz="2000" spc="-10" dirty="0">
                <a:solidFill>
                  <a:srgbClr val="29458A"/>
                </a:solidFill>
                <a:latin typeface="Arial"/>
                <a:cs typeface="Arial"/>
              </a:rPr>
              <a:t> </a:t>
            </a:r>
            <a:r>
              <a:rPr sz="2000" dirty="0">
                <a:solidFill>
                  <a:srgbClr val="29458A"/>
                </a:solidFill>
                <a:latin typeface="Arial"/>
                <a:cs typeface="Arial"/>
              </a:rPr>
              <a:t>list</a:t>
            </a:r>
            <a:r>
              <a:rPr sz="2000" spc="-15" dirty="0">
                <a:solidFill>
                  <a:srgbClr val="29458A"/>
                </a:solidFill>
                <a:latin typeface="Arial"/>
                <a:cs typeface="Arial"/>
              </a:rPr>
              <a:t> </a:t>
            </a:r>
            <a:r>
              <a:rPr sz="2000" dirty="0">
                <a:solidFill>
                  <a:srgbClr val="29458A"/>
                </a:solidFill>
                <a:latin typeface="Arial"/>
                <a:cs typeface="Arial"/>
              </a:rPr>
              <a:t>the</a:t>
            </a:r>
            <a:r>
              <a:rPr sz="2000" spc="-15" dirty="0">
                <a:solidFill>
                  <a:srgbClr val="29458A"/>
                </a:solidFill>
                <a:latin typeface="Arial"/>
                <a:cs typeface="Arial"/>
              </a:rPr>
              <a:t> </a:t>
            </a:r>
            <a:r>
              <a:rPr sz="2000" dirty="0">
                <a:solidFill>
                  <a:srgbClr val="29458A"/>
                </a:solidFill>
                <a:latin typeface="Arial"/>
                <a:cs typeface="Arial"/>
              </a:rPr>
              <a:t>utterances</a:t>
            </a:r>
            <a:r>
              <a:rPr sz="2000" spc="-15" dirty="0">
                <a:solidFill>
                  <a:srgbClr val="29458A"/>
                </a:solidFill>
                <a:latin typeface="Arial"/>
                <a:cs typeface="Arial"/>
              </a:rPr>
              <a:t> </a:t>
            </a:r>
            <a:r>
              <a:rPr sz="2000" dirty="0">
                <a:solidFill>
                  <a:srgbClr val="29458A"/>
                </a:solidFill>
                <a:latin typeface="Arial"/>
                <a:cs typeface="Arial"/>
              </a:rPr>
              <a:t>she</a:t>
            </a:r>
            <a:r>
              <a:rPr sz="2000" spc="-10" dirty="0">
                <a:solidFill>
                  <a:srgbClr val="29458A"/>
                </a:solidFill>
                <a:latin typeface="Arial"/>
                <a:cs typeface="Arial"/>
              </a:rPr>
              <a:t> </a:t>
            </a:r>
            <a:r>
              <a:rPr sz="2000" dirty="0">
                <a:solidFill>
                  <a:srgbClr val="29458A"/>
                </a:solidFill>
                <a:latin typeface="Arial"/>
                <a:cs typeface="Arial"/>
              </a:rPr>
              <a:t>might</a:t>
            </a:r>
            <a:r>
              <a:rPr sz="2000" spc="-10" dirty="0">
                <a:solidFill>
                  <a:srgbClr val="29458A"/>
                </a:solidFill>
                <a:latin typeface="Arial"/>
                <a:cs typeface="Arial"/>
              </a:rPr>
              <a:t> </a:t>
            </a:r>
            <a:r>
              <a:rPr sz="2000" spc="-20" dirty="0">
                <a:solidFill>
                  <a:srgbClr val="29458A"/>
                </a:solidFill>
                <a:latin typeface="Arial"/>
                <a:cs typeface="Arial"/>
              </a:rPr>
              <a:t>use?</a:t>
            </a:r>
            <a:endParaRPr sz="2000" dirty="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bject 27"/>
          <p:cNvSpPr txBox="1">
            <a:spLocks noGrp="1"/>
          </p:cNvSpPr>
          <p:nvPr>
            <p:ph type="title"/>
          </p:nvPr>
        </p:nvSpPr>
        <p:spPr>
          <a:xfrm>
            <a:off x="901700" y="1282700"/>
            <a:ext cx="9497060" cy="1254760"/>
          </a:xfrm>
          <a:prstGeom prst="rect">
            <a:avLst/>
          </a:prstGeom>
        </p:spPr>
        <p:txBody>
          <a:bodyPr vert="horz" wrap="square" lIns="0" tIns="12700" rIns="0" bIns="0" rtlCol="0">
            <a:spAutoFit/>
          </a:bodyPr>
          <a:lstStyle/>
          <a:p>
            <a:pPr marL="12700">
              <a:lnSpc>
                <a:spcPts val="4840"/>
              </a:lnSpc>
              <a:spcBef>
                <a:spcPts val="100"/>
              </a:spcBef>
            </a:pPr>
            <a:r>
              <a:rPr b="1" dirty="0">
                <a:latin typeface="Arial"/>
                <a:cs typeface="Arial"/>
              </a:rPr>
              <a:t>What</a:t>
            </a:r>
            <a:r>
              <a:rPr b="1" spc="-20" dirty="0">
                <a:latin typeface="Arial"/>
                <a:cs typeface="Arial"/>
              </a:rPr>
              <a:t> </a:t>
            </a:r>
            <a:r>
              <a:rPr b="1" dirty="0">
                <a:latin typeface="Arial"/>
                <a:cs typeface="Arial"/>
              </a:rPr>
              <a:t>step</a:t>
            </a:r>
            <a:r>
              <a:rPr b="1" spc="-10" dirty="0">
                <a:latin typeface="Arial"/>
                <a:cs typeface="Arial"/>
              </a:rPr>
              <a:t> </a:t>
            </a:r>
            <a:r>
              <a:rPr b="1" dirty="0">
                <a:latin typeface="Arial"/>
                <a:cs typeface="Arial"/>
              </a:rPr>
              <a:t>by</a:t>
            </a:r>
            <a:r>
              <a:rPr b="1" spc="-5" dirty="0">
                <a:latin typeface="Arial"/>
                <a:cs typeface="Arial"/>
              </a:rPr>
              <a:t> </a:t>
            </a:r>
            <a:r>
              <a:rPr b="1" dirty="0">
                <a:latin typeface="Arial"/>
                <a:cs typeface="Arial"/>
              </a:rPr>
              <a:t>step</a:t>
            </a:r>
            <a:r>
              <a:rPr b="1" spc="-10" dirty="0">
                <a:latin typeface="Arial"/>
                <a:cs typeface="Arial"/>
              </a:rPr>
              <a:t> </a:t>
            </a:r>
            <a:r>
              <a:rPr b="1" dirty="0">
                <a:latin typeface="Arial"/>
                <a:cs typeface="Arial"/>
              </a:rPr>
              <a:t>instructions</a:t>
            </a:r>
            <a:r>
              <a:rPr b="1" spc="-5" dirty="0">
                <a:latin typeface="Arial"/>
                <a:cs typeface="Arial"/>
              </a:rPr>
              <a:t> </a:t>
            </a:r>
            <a:r>
              <a:rPr b="1" spc="-10" dirty="0">
                <a:latin typeface="Arial"/>
                <a:cs typeface="Arial"/>
              </a:rPr>
              <a:t>fulfil</a:t>
            </a:r>
          </a:p>
          <a:p>
            <a:pPr marL="12700">
              <a:lnSpc>
                <a:spcPts val="4840"/>
              </a:lnSpc>
            </a:pPr>
            <a:r>
              <a:rPr b="1" dirty="0">
                <a:latin typeface="Arial"/>
                <a:cs typeface="Arial"/>
              </a:rPr>
              <a:t>Malia’s</a:t>
            </a:r>
            <a:r>
              <a:rPr b="1" spc="-170" dirty="0">
                <a:latin typeface="Arial"/>
                <a:cs typeface="Arial"/>
              </a:rPr>
              <a:t> </a:t>
            </a:r>
            <a:r>
              <a:rPr b="1" spc="-10" dirty="0">
                <a:latin typeface="Arial"/>
                <a:cs typeface="Arial"/>
              </a:rPr>
              <a:t>intent?</a:t>
            </a:r>
          </a:p>
        </p:txBody>
      </p:sp>
      <p:sp>
        <p:nvSpPr>
          <p:cNvPr id="32" name="object 32"/>
          <p:cNvSpPr txBox="1"/>
          <p:nvPr/>
        </p:nvSpPr>
        <p:spPr>
          <a:xfrm>
            <a:off x="845451" y="2767694"/>
            <a:ext cx="8148955" cy="1969770"/>
          </a:xfrm>
          <a:prstGeom prst="rect">
            <a:avLst/>
          </a:prstGeom>
        </p:spPr>
        <p:txBody>
          <a:bodyPr vert="horz" wrap="square" lIns="0" tIns="1905" rIns="0" bIns="0" rtlCol="0">
            <a:spAutoFit/>
          </a:bodyPr>
          <a:lstStyle/>
          <a:p>
            <a:pPr marL="12700" marR="5080">
              <a:lnSpc>
                <a:spcPct val="102600"/>
              </a:lnSpc>
              <a:spcBef>
                <a:spcPts val="15"/>
              </a:spcBef>
            </a:pPr>
            <a:r>
              <a:rPr sz="2600" dirty="0">
                <a:solidFill>
                  <a:srgbClr val="29458A"/>
                </a:solidFill>
                <a:latin typeface="Arial"/>
                <a:cs typeface="Arial"/>
              </a:rPr>
              <a:t>Malia’s</a:t>
            </a:r>
            <a:r>
              <a:rPr sz="2600" spc="-25" dirty="0">
                <a:solidFill>
                  <a:srgbClr val="29458A"/>
                </a:solidFill>
                <a:latin typeface="Arial"/>
                <a:cs typeface="Arial"/>
              </a:rPr>
              <a:t> </a:t>
            </a:r>
            <a:r>
              <a:rPr sz="2600" dirty="0">
                <a:solidFill>
                  <a:srgbClr val="29458A"/>
                </a:solidFill>
                <a:latin typeface="Arial"/>
                <a:cs typeface="Arial"/>
              </a:rPr>
              <a:t>intent</a:t>
            </a:r>
            <a:r>
              <a:rPr sz="2600" spc="-15" dirty="0">
                <a:solidFill>
                  <a:srgbClr val="29458A"/>
                </a:solidFill>
                <a:latin typeface="Arial"/>
                <a:cs typeface="Arial"/>
              </a:rPr>
              <a:t> </a:t>
            </a:r>
            <a:r>
              <a:rPr sz="2600" dirty="0">
                <a:solidFill>
                  <a:srgbClr val="29458A"/>
                </a:solidFill>
                <a:latin typeface="Arial"/>
                <a:cs typeface="Arial"/>
              </a:rPr>
              <a:t>is</a:t>
            </a:r>
            <a:r>
              <a:rPr sz="2600" spc="-20" dirty="0">
                <a:solidFill>
                  <a:srgbClr val="29458A"/>
                </a:solidFill>
                <a:latin typeface="Arial"/>
                <a:cs typeface="Arial"/>
              </a:rPr>
              <a:t> </a:t>
            </a:r>
            <a:r>
              <a:rPr sz="2600" dirty="0">
                <a:solidFill>
                  <a:srgbClr val="29458A"/>
                </a:solidFill>
                <a:latin typeface="Arial"/>
                <a:cs typeface="Arial"/>
              </a:rPr>
              <a:t>that</a:t>
            </a:r>
            <a:r>
              <a:rPr sz="2600" spc="-10" dirty="0">
                <a:solidFill>
                  <a:srgbClr val="29458A"/>
                </a:solidFill>
                <a:latin typeface="Arial"/>
                <a:cs typeface="Arial"/>
              </a:rPr>
              <a:t> </a:t>
            </a:r>
            <a:r>
              <a:rPr sz="2600" dirty="0">
                <a:solidFill>
                  <a:srgbClr val="29458A"/>
                </a:solidFill>
                <a:latin typeface="Arial"/>
                <a:cs typeface="Arial"/>
              </a:rPr>
              <a:t>she</a:t>
            </a:r>
            <a:r>
              <a:rPr sz="2600" spc="-10" dirty="0">
                <a:solidFill>
                  <a:srgbClr val="29458A"/>
                </a:solidFill>
                <a:latin typeface="Arial"/>
                <a:cs typeface="Arial"/>
              </a:rPr>
              <a:t> </a:t>
            </a:r>
            <a:r>
              <a:rPr sz="2600" dirty="0">
                <a:solidFill>
                  <a:srgbClr val="29458A"/>
                </a:solidFill>
                <a:latin typeface="Arial"/>
                <a:cs typeface="Arial"/>
              </a:rPr>
              <a:t>will</a:t>
            </a:r>
            <a:r>
              <a:rPr sz="2600" spc="-20" dirty="0">
                <a:solidFill>
                  <a:srgbClr val="29458A"/>
                </a:solidFill>
                <a:latin typeface="Arial"/>
                <a:cs typeface="Arial"/>
              </a:rPr>
              <a:t> </a:t>
            </a:r>
            <a:r>
              <a:rPr sz="2600" dirty="0">
                <a:solidFill>
                  <a:srgbClr val="29458A"/>
                </a:solidFill>
                <a:latin typeface="Arial"/>
                <a:cs typeface="Arial"/>
              </a:rPr>
              <a:t>put</a:t>
            </a:r>
            <a:r>
              <a:rPr sz="2600" spc="-15" dirty="0">
                <a:solidFill>
                  <a:srgbClr val="29458A"/>
                </a:solidFill>
                <a:latin typeface="Arial"/>
                <a:cs typeface="Arial"/>
              </a:rPr>
              <a:t> </a:t>
            </a:r>
            <a:r>
              <a:rPr sz="2600" dirty="0">
                <a:solidFill>
                  <a:srgbClr val="29458A"/>
                </a:solidFill>
                <a:latin typeface="Arial"/>
                <a:cs typeface="Arial"/>
              </a:rPr>
              <a:t>her</a:t>
            </a:r>
            <a:r>
              <a:rPr sz="2600" spc="-15" dirty="0">
                <a:solidFill>
                  <a:srgbClr val="29458A"/>
                </a:solidFill>
                <a:latin typeface="Arial"/>
                <a:cs typeface="Arial"/>
              </a:rPr>
              <a:t> </a:t>
            </a:r>
            <a:r>
              <a:rPr sz="2600" dirty="0">
                <a:solidFill>
                  <a:srgbClr val="29458A"/>
                </a:solidFill>
                <a:latin typeface="Arial"/>
                <a:cs typeface="Arial"/>
              </a:rPr>
              <a:t>recycling</a:t>
            </a:r>
            <a:r>
              <a:rPr sz="2600" spc="-15" dirty="0">
                <a:solidFill>
                  <a:srgbClr val="29458A"/>
                </a:solidFill>
                <a:latin typeface="Arial"/>
                <a:cs typeface="Arial"/>
              </a:rPr>
              <a:t> </a:t>
            </a:r>
            <a:r>
              <a:rPr sz="2600" dirty="0">
                <a:solidFill>
                  <a:srgbClr val="29458A"/>
                </a:solidFill>
                <a:latin typeface="Arial"/>
                <a:cs typeface="Arial"/>
              </a:rPr>
              <a:t>bin</a:t>
            </a:r>
            <a:r>
              <a:rPr sz="2600" spc="-15" dirty="0">
                <a:solidFill>
                  <a:srgbClr val="29458A"/>
                </a:solidFill>
                <a:latin typeface="Arial"/>
                <a:cs typeface="Arial"/>
              </a:rPr>
              <a:t> </a:t>
            </a:r>
            <a:r>
              <a:rPr sz="2600" dirty="0">
                <a:solidFill>
                  <a:srgbClr val="29458A"/>
                </a:solidFill>
                <a:latin typeface="Arial"/>
                <a:cs typeface="Arial"/>
              </a:rPr>
              <a:t>out</a:t>
            </a:r>
            <a:r>
              <a:rPr sz="2600" spc="-15" dirty="0">
                <a:solidFill>
                  <a:srgbClr val="29458A"/>
                </a:solidFill>
                <a:latin typeface="Arial"/>
                <a:cs typeface="Arial"/>
              </a:rPr>
              <a:t> </a:t>
            </a:r>
            <a:r>
              <a:rPr sz="2600" spc="-25" dirty="0">
                <a:solidFill>
                  <a:srgbClr val="29458A"/>
                </a:solidFill>
                <a:latin typeface="Arial"/>
                <a:cs typeface="Arial"/>
              </a:rPr>
              <a:t>on </a:t>
            </a:r>
            <a:r>
              <a:rPr sz="2600" dirty="0">
                <a:solidFill>
                  <a:srgbClr val="29458A"/>
                </a:solidFill>
                <a:latin typeface="Arial"/>
                <a:cs typeface="Arial"/>
              </a:rPr>
              <a:t>Monday </a:t>
            </a:r>
            <a:r>
              <a:rPr sz="2600" spc="-10" dirty="0">
                <a:solidFill>
                  <a:srgbClr val="29458A"/>
                </a:solidFill>
                <a:latin typeface="Arial"/>
                <a:cs typeface="Arial"/>
              </a:rPr>
              <a:t>evening.</a:t>
            </a:r>
            <a:endParaRPr sz="2600">
              <a:latin typeface="Arial"/>
              <a:cs typeface="Arial"/>
            </a:endParaRPr>
          </a:p>
          <a:p>
            <a:pPr marL="317500" indent="-304800">
              <a:lnSpc>
                <a:spcPct val="100000"/>
              </a:lnSpc>
              <a:spcBef>
                <a:spcPts val="1989"/>
              </a:spcBef>
              <a:buChar char="•"/>
              <a:tabLst>
                <a:tab pos="316865" algn="l"/>
                <a:tab pos="317500" algn="l"/>
              </a:tabLst>
            </a:pPr>
            <a:r>
              <a:rPr sz="2000" dirty="0">
                <a:solidFill>
                  <a:srgbClr val="29458A"/>
                </a:solidFill>
                <a:latin typeface="Arial"/>
                <a:cs typeface="Arial"/>
              </a:rPr>
              <a:t>How</a:t>
            </a:r>
            <a:r>
              <a:rPr sz="2000" spc="-20" dirty="0">
                <a:solidFill>
                  <a:srgbClr val="29458A"/>
                </a:solidFill>
                <a:latin typeface="Arial"/>
                <a:cs typeface="Arial"/>
              </a:rPr>
              <a:t> </a:t>
            </a:r>
            <a:r>
              <a:rPr sz="2000" dirty="0">
                <a:solidFill>
                  <a:srgbClr val="29458A"/>
                </a:solidFill>
                <a:latin typeface="Arial"/>
                <a:cs typeface="Arial"/>
              </a:rPr>
              <a:t>exactly</a:t>
            </a:r>
            <a:r>
              <a:rPr sz="2000" spc="-15" dirty="0">
                <a:solidFill>
                  <a:srgbClr val="29458A"/>
                </a:solidFill>
                <a:latin typeface="Arial"/>
                <a:cs typeface="Arial"/>
              </a:rPr>
              <a:t> </a:t>
            </a:r>
            <a:r>
              <a:rPr sz="2000" dirty="0">
                <a:solidFill>
                  <a:srgbClr val="29458A"/>
                </a:solidFill>
                <a:latin typeface="Arial"/>
                <a:cs typeface="Arial"/>
              </a:rPr>
              <a:t>does</a:t>
            </a:r>
            <a:r>
              <a:rPr sz="2000" spc="-15" dirty="0">
                <a:solidFill>
                  <a:srgbClr val="29458A"/>
                </a:solidFill>
                <a:latin typeface="Arial"/>
                <a:cs typeface="Arial"/>
              </a:rPr>
              <a:t> </a:t>
            </a:r>
            <a:r>
              <a:rPr sz="2000" dirty="0">
                <a:solidFill>
                  <a:srgbClr val="29458A"/>
                </a:solidFill>
                <a:latin typeface="Arial"/>
                <a:cs typeface="Arial"/>
              </a:rPr>
              <a:t>Malia</a:t>
            </a:r>
            <a:r>
              <a:rPr sz="2000" spc="-10" dirty="0">
                <a:solidFill>
                  <a:srgbClr val="29458A"/>
                </a:solidFill>
                <a:latin typeface="Arial"/>
                <a:cs typeface="Arial"/>
              </a:rPr>
              <a:t> </a:t>
            </a:r>
            <a:r>
              <a:rPr sz="2000" dirty="0">
                <a:solidFill>
                  <a:srgbClr val="29458A"/>
                </a:solidFill>
                <a:latin typeface="Arial"/>
                <a:cs typeface="Arial"/>
              </a:rPr>
              <a:t>need</a:t>
            </a:r>
            <a:r>
              <a:rPr sz="2000" spc="-114" dirty="0">
                <a:solidFill>
                  <a:srgbClr val="29458A"/>
                </a:solidFill>
                <a:latin typeface="Arial"/>
                <a:cs typeface="Arial"/>
              </a:rPr>
              <a:t> </a:t>
            </a:r>
            <a:r>
              <a:rPr sz="2000" dirty="0">
                <a:solidFill>
                  <a:srgbClr val="29458A"/>
                </a:solidFill>
                <a:latin typeface="Arial"/>
                <a:cs typeface="Arial"/>
              </a:rPr>
              <a:t>Alexa</a:t>
            </a:r>
            <a:r>
              <a:rPr sz="2000" spc="-10" dirty="0">
                <a:solidFill>
                  <a:srgbClr val="29458A"/>
                </a:solidFill>
                <a:latin typeface="Arial"/>
                <a:cs typeface="Arial"/>
              </a:rPr>
              <a:t> </a:t>
            </a:r>
            <a:r>
              <a:rPr sz="2000" dirty="0">
                <a:solidFill>
                  <a:srgbClr val="29458A"/>
                </a:solidFill>
                <a:latin typeface="Arial"/>
                <a:cs typeface="Arial"/>
              </a:rPr>
              <a:t>to</a:t>
            </a:r>
            <a:r>
              <a:rPr sz="2000" spc="-10" dirty="0">
                <a:solidFill>
                  <a:srgbClr val="29458A"/>
                </a:solidFill>
                <a:latin typeface="Arial"/>
                <a:cs typeface="Arial"/>
              </a:rPr>
              <a:t> respond?</a:t>
            </a:r>
            <a:endParaRPr sz="2000">
              <a:latin typeface="Arial"/>
              <a:cs typeface="Arial"/>
            </a:endParaRPr>
          </a:p>
          <a:p>
            <a:pPr>
              <a:lnSpc>
                <a:spcPct val="100000"/>
              </a:lnSpc>
              <a:spcBef>
                <a:spcPts val="15"/>
              </a:spcBef>
              <a:buClr>
                <a:srgbClr val="29458A"/>
              </a:buClr>
              <a:buFont typeface="Arial"/>
              <a:buChar char="•"/>
            </a:pPr>
            <a:endParaRPr sz="190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What</a:t>
            </a:r>
            <a:r>
              <a:rPr sz="2000" spc="-30" dirty="0">
                <a:solidFill>
                  <a:srgbClr val="29458A"/>
                </a:solidFill>
                <a:latin typeface="Arial"/>
                <a:cs typeface="Arial"/>
              </a:rPr>
              <a:t> </a:t>
            </a:r>
            <a:r>
              <a:rPr sz="2000" dirty="0">
                <a:solidFill>
                  <a:srgbClr val="29458A"/>
                </a:solidFill>
                <a:latin typeface="Arial"/>
                <a:cs typeface="Arial"/>
              </a:rPr>
              <a:t>information</a:t>
            </a:r>
            <a:r>
              <a:rPr sz="2000" spc="-20" dirty="0">
                <a:solidFill>
                  <a:srgbClr val="29458A"/>
                </a:solidFill>
                <a:latin typeface="Arial"/>
                <a:cs typeface="Arial"/>
              </a:rPr>
              <a:t> </a:t>
            </a:r>
            <a:r>
              <a:rPr sz="2000" dirty="0">
                <a:solidFill>
                  <a:srgbClr val="29458A"/>
                </a:solidFill>
                <a:latin typeface="Arial"/>
                <a:cs typeface="Arial"/>
              </a:rPr>
              <a:t>does</a:t>
            </a:r>
            <a:r>
              <a:rPr sz="2000" spc="-125" dirty="0">
                <a:solidFill>
                  <a:srgbClr val="29458A"/>
                </a:solidFill>
                <a:latin typeface="Arial"/>
                <a:cs typeface="Arial"/>
              </a:rPr>
              <a:t> </a:t>
            </a:r>
            <a:r>
              <a:rPr sz="2000" dirty="0">
                <a:solidFill>
                  <a:srgbClr val="29458A"/>
                </a:solidFill>
                <a:latin typeface="Arial"/>
                <a:cs typeface="Arial"/>
              </a:rPr>
              <a:t>Alexa</a:t>
            </a:r>
            <a:r>
              <a:rPr sz="2000" spc="-15" dirty="0">
                <a:solidFill>
                  <a:srgbClr val="29458A"/>
                </a:solidFill>
                <a:latin typeface="Arial"/>
                <a:cs typeface="Arial"/>
              </a:rPr>
              <a:t> </a:t>
            </a:r>
            <a:r>
              <a:rPr sz="2000" spc="-10" dirty="0">
                <a:solidFill>
                  <a:srgbClr val="29458A"/>
                </a:solidFill>
                <a:latin typeface="Arial"/>
                <a:cs typeface="Arial"/>
              </a:rPr>
              <a:t>need?</a:t>
            </a:r>
            <a:endParaRPr sz="2000">
              <a:latin typeface="Arial"/>
              <a:cs typeface="Arial"/>
            </a:endParaRPr>
          </a:p>
        </p:txBody>
      </p:sp>
      <p:sp>
        <p:nvSpPr>
          <p:cNvPr id="34" name="object 30">
            <a:extLst>
              <a:ext uri="{FF2B5EF4-FFF2-40B4-BE49-F238E27FC236}">
                <a16:creationId xmlns:a16="http://schemas.microsoft.com/office/drawing/2014/main" id="{4AB9CF87-B7A8-32B8-797C-EE30B6373B78}"/>
              </a:ext>
            </a:extLst>
          </p:cNvPr>
          <p:cNvSpPr/>
          <p:nvPr/>
        </p:nvSpPr>
        <p:spPr>
          <a:xfrm>
            <a:off x="9498165" y="2540000"/>
            <a:ext cx="6161405" cy="6178550"/>
          </a:xfrm>
          <a:custGeom>
            <a:avLst/>
            <a:gdLst/>
            <a:ahLst/>
            <a:cxnLst/>
            <a:rect l="l" t="t" r="r" b="b"/>
            <a:pathLst>
              <a:path w="6161405" h="6178550">
                <a:moveTo>
                  <a:pt x="6160935" y="0"/>
                </a:moveTo>
                <a:lnTo>
                  <a:pt x="0" y="0"/>
                </a:lnTo>
                <a:lnTo>
                  <a:pt x="0" y="6178550"/>
                </a:lnTo>
                <a:lnTo>
                  <a:pt x="6160935" y="6178550"/>
                </a:lnTo>
                <a:lnTo>
                  <a:pt x="6160935" y="0"/>
                </a:lnTo>
                <a:close/>
              </a:path>
            </a:pathLst>
          </a:custGeom>
          <a:solidFill>
            <a:srgbClr val="FFFFFF"/>
          </a:solidFill>
        </p:spPr>
        <p:txBody>
          <a:bodyPr wrap="square" lIns="0" tIns="0" rIns="0" bIns="0" rtlCol="0"/>
          <a:lstStyle/>
          <a:p>
            <a:endParaRPr/>
          </a:p>
        </p:txBody>
      </p:sp>
      <p:pic>
        <p:nvPicPr>
          <p:cNvPr id="10" name="object 31">
            <a:extLst>
              <a:ext uri="{FF2B5EF4-FFF2-40B4-BE49-F238E27FC236}">
                <a16:creationId xmlns:a16="http://schemas.microsoft.com/office/drawing/2014/main" id="{63398554-DF0B-AE4C-3846-D439DEEB381E}"/>
              </a:ext>
            </a:extLst>
          </p:cNvPr>
          <p:cNvPicPr/>
          <p:nvPr/>
        </p:nvPicPr>
        <p:blipFill>
          <a:blip r:embed="rId3" cstate="print">
            <a:extLst>
              <a:ext uri="{28A0092B-C50C-407E-A947-70E740481C1C}">
                <a14:useLocalDpi xmlns:a14="http://schemas.microsoft.com/office/drawing/2010/main" val="0"/>
              </a:ext>
            </a:extLst>
          </a:blip>
          <a:srcRect/>
          <a:stretch/>
        </p:blipFill>
        <p:spPr>
          <a:xfrm>
            <a:off x="9422043" y="2555292"/>
            <a:ext cx="6161405" cy="6178549"/>
          </a:xfrm>
          <a:prstGeom prst="rect">
            <a:avLst/>
          </a:prstGeom>
        </p:spPr>
      </p:pic>
      <p:grpSp>
        <p:nvGrpSpPr>
          <p:cNvPr id="2" name="Group 1">
            <a:extLst>
              <a:ext uri="{FF2B5EF4-FFF2-40B4-BE49-F238E27FC236}">
                <a16:creationId xmlns:a16="http://schemas.microsoft.com/office/drawing/2014/main" id="{7C28A4F6-FA2E-6BFE-3F5C-854043AD82F8}"/>
              </a:ext>
            </a:extLst>
          </p:cNvPr>
          <p:cNvGrpSpPr/>
          <p:nvPr/>
        </p:nvGrpSpPr>
        <p:grpSpPr>
          <a:xfrm>
            <a:off x="13333882" y="8127298"/>
            <a:ext cx="2122812" cy="252106"/>
            <a:chOff x="13201650" y="8118415"/>
            <a:chExt cx="2235200" cy="252106"/>
          </a:xfrm>
        </p:grpSpPr>
        <p:pic>
          <p:nvPicPr>
            <p:cNvPr id="3" name="object 35">
              <a:extLst>
                <a:ext uri="{FF2B5EF4-FFF2-40B4-BE49-F238E27FC236}">
                  <a16:creationId xmlns:a16="http://schemas.microsoft.com/office/drawing/2014/main" id="{C8E9E640-37A7-A0F1-315E-ED09578199DE}"/>
                </a:ext>
              </a:extLst>
            </p:cNvPr>
            <p:cNvPicPr/>
            <p:nvPr/>
          </p:nvPicPr>
          <p:blipFill>
            <a:blip r:embed="rId4" cstate="print"/>
            <a:stretch>
              <a:fillRect/>
            </a:stretch>
          </p:blipFill>
          <p:spPr>
            <a:xfrm>
              <a:off x="13201650" y="8118415"/>
              <a:ext cx="1732139" cy="252106"/>
            </a:xfrm>
            <a:prstGeom prst="rect">
              <a:avLst/>
            </a:prstGeom>
          </p:spPr>
        </p:pic>
        <p:sp>
          <p:nvSpPr>
            <p:cNvPr id="4" name="object 36">
              <a:extLst>
                <a:ext uri="{FF2B5EF4-FFF2-40B4-BE49-F238E27FC236}">
                  <a16:creationId xmlns:a16="http://schemas.microsoft.com/office/drawing/2014/main" id="{8A2F65FE-CB06-0A11-25D5-1729ED149A76}"/>
                </a:ext>
              </a:extLst>
            </p:cNvPr>
            <p:cNvSpPr/>
            <p:nvPr/>
          </p:nvSpPr>
          <p:spPr>
            <a:xfrm>
              <a:off x="14963530" y="8183590"/>
              <a:ext cx="22860" cy="114300"/>
            </a:xfrm>
            <a:custGeom>
              <a:avLst/>
              <a:gdLst/>
              <a:ahLst/>
              <a:cxnLst/>
              <a:rect l="l" t="t" r="r" b="b"/>
              <a:pathLst>
                <a:path w="22859" h="114300">
                  <a:moveTo>
                    <a:pt x="20789" y="0"/>
                  </a:moveTo>
                  <a:lnTo>
                    <a:pt x="1485" y="0"/>
                  </a:lnTo>
                  <a:lnTo>
                    <a:pt x="0" y="1498"/>
                  </a:lnTo>
                  <a:lnTo>
                    <a:pt x="0" y="112725"/>
                  </a:lnTo>
                  <a:lnTo>
                    <a:pt x="1485" y="114223"/>
                  </a:lnTo>
                  <a:lnTo>
                    <a:pt x="4495" y="114223"/>
                  </a:lnTo>
                  <a:lnTo>
                    <a:pt x="20789" y="114223"/>
                  </a:lnTo>
                  <a:lnTo>
                    <a:pt x="22301" y="112725"/>
                  </a:lnTo>
                  <a:lnTo>
                    <a:pt x="22301" y="1498"/>
                  </a:lnTo>
                  <a:lnTo>
                    <a:pt x="20789" y="0"/>
                  </a:lnTo>
                  <a:close/>
                </a:path>
              </a:pathLst>
            </a:custGeom>
            <a:solidFill>
              <a:srgbClr val="FFFFFF"/>
            </a:solidFill>
          </p:spPr>
          <p:txBody>
            <a:bodyPr wrap="square" lIns="0" tIns="0" rIns="0" bIns="0" rtlCol="0"/>
            <a:lstStyle/>
            <a:p>
              <a:endParaRPr/>
            </a:p>
          </p:txBody>
        </p:sp>
        <p:pic>
          <p:nvPicPr>
            <p:cNvPr id="5" name="object 37">
              <a:extLst>
                <a:ext uri="{FF2B5EF4-FFF2-40B4-BE49-F238E27FC236}">
                  <a16:creationId xmlns:a16="http://schemas.microsoft.com/office/drawing/2014/main" id="{38FF0528-4386-D37D-4064-4355A11B44FC}"/>
                </a:ext>
              </a:extLst>
            </p:cNvPr>
            <p:cNvPicPr/>
            <p:nvPr/>
          </p:nvPicPr>
          <p:blipFill>
            <a:blip r:embed="rId5" cstate="print"/>
            <a:stretch>
              <a:fillRect/>
            </a:stretch>
          </p:blipFill>
          <p:spPr>
            <a:xfrm>
              <a:off x="15015572" y="8180199"/>
              <a:ext cx="99580" cy="117614"/>
            </a:xfrm>
            <a:prstGeom prst="rect">
              <a:avLst/>
            </a:prstGeom>
          </p:spPr>
        </p:pic>
        <p:pic>
          <p:nvPicPr>
            <p:cNvPr id="6" name="object 38">
              <a:extLst>
                <a:ext uri="{FF2B5EF4-FFF2-40B4-BE49-F238E27FC236}">
                  <a16:creationId xmlns:a16="http://schemas.microsoft.com/office/drawing/2014/main" id="{1D56BEFA-8E5A-70D7-3551-5DCD7277C734}"/>
                </a:ext>
              </a:extLst>
            </p:cNvPr>
            <p:cNvPicPr/>
            <p:nvPr/>
          </p:nvPicPr>
          <p:blipFill>
            <a:blip r:embed="rId6" cstate="print"/>
            <a:stretch>
              <a:fillRect/>
            </a:stretch>
          </p:blipFill>
          <p:spPr>
            <a:xfrm>
              <a:off x="15136293" y="8180203"/>
              <a:ext cx="212912" cy="120992"/>
            </a:xfrm>
            <a:prstGeom prst="rect">
              <a:avLst/>
            </a:prstGeom>
          </p:spPr>
        </p:pic>
        <p:pic>
          <p:nvPicPr>
            <p:cNvPr id="7" name="object 39">
              <a:extLst>
                <a:ext uri="{FF2B5EF4-FFF2-40B4-BE49-F238E27FC236}">
                  <a16:creationId xmlns:a16="http://schemas.microsoft.com/office/drawing/2014/main" id="{B1395F15-6C43-FE05-DB04-B4A62BF562C2}"/>
                </a:ext>
              </a:extLst>
            </p:cNvPr>
            <p:cNvPicPr/>
            <p:nvPr/>
          </p:nvPicPr>
          <p:blipFill>
            <a:blip r:embed="rId7" cstate="print"/>
            <a:stretch>
              <a:fillRect/>
            </a:stretch>
          </p:blipFill>
          <p:spPr>
            <a:xfrm>
              <a:off x="15371522" y="8182688"/>
              <a:ext cx="65328" cy="115125"/>
            </a:xfrm>
            <a:prstGeom prst="rect">
              <a:avLst/>
            </a:prstGeom>
          </p:spPr>
        </p:pic>
      </p:grpSp>
      <p:pic>
        <p:nvPicPr>
          <p:cNvPr id="9" name="object 27">
            <a:extLst>
              <a:ext uri="{FF2B5EF4-FFF2-40B4-BE49-F238E27FC236}">
                <a16:creationId xmlns:a16="http://schemas.microsoft.com/office/drawing/2014/main" id="{4EB8E0C3-6AE0-730E-FD38-DEB0E8A3076D}"/>
              </a:ext>
            </a:extLst>
          </p:cNvPr>
          <p:cNvPicPr/>
          <p:nvPr/>
        </p:nvPicPr>
        <p:blipFill rotWithShape="1">
          <a:blip r:embed="rId8" cstate="print"/>
          <a:srcRect t="23463"/>
          <a:stretch/>
        </p:blipFill>
        <p:spPr>
          <a:xfrm>
            <a:off x="12674598" y="658906"/>
            <a:ext cx="1729778" cy="1601463"/>
          </a:xfrm>
          <a:prstGeom prst="rect">
            <a:avLst/>
          </a:prstGeom>
        </p:spPr>
      </p:pic>
      <p:sp>
        <p:nvSpPr>
          <p:cNvPr id="11" name="object 2">
            <a:extLst>
              <a:ext uri="{FF2B5EF4-FFF2-40B4-BE49-F238E27FC236}">
                <a16:creationId xmlns:a16="http://schemas.microsoft.com/office/drawing/2014/main" id="{4E07A785-2CBC-DF86-609F-72CB9D4F4380}"/>
              </a:ext>
            </a:extLst>
          </p:cNvPr>
          <p:cNvSpPr txBox="1"/>
          <p:nvPr/>
        </p:nvSpPr>
        <p:spPr>
          <a:xfrm>
            <a:off x="15519400" y="8739484"/>
            <a:ext cx="488324" cy="269240"/>
          </a:xfrm>
          <a:prstGeom prst="rect">
            <a:avLst/>
          </a:prstGeom>
        </p:spPr>
        <p:txBody>
          <a:bodyPr vert="horz" wrap="square" lIns="0" tIns="12700" rIns="0" bIns="0" rtlCol="0">
            <a:spAutoFit/>
          </a:bodyPr>
          <a:lstStyle/>
          <a:p>
            <a:pPr marL="12700" algn="r">
              <a:lnSpc>
                <a:spcPct val="100000"/>
              </a:lnSpc>
              <a:spcBef>
                <a:spcPts val="100"/>
              </a:spcBef>
            </a:pPr>
            <a:r>
              <a:rPr lang="en-GB" sz="1600" b="1" dirty="0">
                <a:solidFill>
                  <a:srgbClr val="FFFFFF"/>
                </a:solidFill>
                <a:latin typeface="Arial"/>
                <a:cs typeface="Arial"/>
              </a:rPr>
              <a:t>15</a:t>
            </a:r>
            <a:endParaRPr sz="1600" dirty="0">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01700" y="1282700"/>
            <a:ext cx="7074534" cy="1254760"/>
          </a:xfrm>
          <a:prstGeom prst="rect">
            <a:avLst/>
          </a:prstGeom>
        </p:spPr>
        <p:txBody>
          <a:bodyPr vert="horz" wrap="square" lIns="0" tIns="124460" rIns="0" bIns="0" rtlCol="0">
            <a:spAutoFit/>
          </a:bodyPr>
          <a:lstStyle/>
          <a:p>
            <a:pPr marL="12700" marR="5080">
              <a:lnSpc>
                <a:spcPts val="4400"/>
              </a:lnSpc>
              <a:spcBef>
                <a:spcPts val="980"/>
              </a:spcBef>
            </a:pPr>
            <a:r>
              <a:rPr b="1" dirty="0">
                <a:latin typeface="Arial"/>
                <a:cs typeface="Arial"/>
              </a:rPr>
              <a:t>Introducing</a:t>
            </a:r>
            <a:r>
              <a:rPr b="1" spc="-20" dirty="0">
                <a:latin typeface="Arial"/>
                <a:cs typeface="Arial"/>
              </a:rPr>
              <a:t> </a:t>
            </a:r>
            <a:r>
              <a:rPr b="1" dirty="0">
                <a:latin typeface="Arial"/>
                <a:cs typeface="Arial"/>
              </a:rPr>
              <a:t>Recycling</a:t>
            </a:r>
            <a:r>
              <a:rPr b="1" spc="-25" dirty="0">
                <a:latin typeface="Arial"/>
                <a:cs typeface="Arial"/>
              </a:rPr>
              <a:t> Day </a:t>
            </a:r>
            <a:r>
              <a:rPr lang="en-GB" b="1" dirty="0">
                <a:latin typeface="Arial"/>
                <a:cs typeface="Arial"/>
              </a:rPr>
              <a:t>–</a:t>
            </a:r>
            <a:r>
              <a:rPr b="1" spc="-15" dirty="0">
                <a:latin typeface="Arial"/>
                <a:cs typeface="Arial"/>
              </a:rPr>
              <a:t> </a:t>
            </a:r>
            <a:r>
              <a:rPr b="1" dirty="0">
                <a:latin typeface="Arial"/>
                <a:cs typeface="Arial"/>
              </a:rPr>
              <a:t>a</a:t>
            </a:r>
            <a:r>
              <a:rPr b="1" spc="-10" dirty="0">
                <a:latin typeface="Arial"/>
                <a:cs typeface="Arial"/>
              </a:rPr>
              <a:t> </a:t>
            </a:r>
            <a:r>
              <a:rPr b="1" dirty="0">
                <a:latin typeface="Arial"/>
                <a:cs typeface="Arial"/>
              </a:rPr>
              <a:t>new</a:t>
            </a:r>
            <a:r>
              <a:rPr b="1" spc="-165" dirty="0">
                <a:latin typeface="Arial"/>
                <a:cs typeface="Arial"/>
              </a:rPr>
              <a:t> </a:t>
            </a:r>
            <a:r>
              <a:rPr b="1" dirty="0">
                <a:latin typeface="Arial"/>
                <a:cs typeface="Arial"/>
              </a:rPr>
              <a:t>Alexa</a:t>
            </a:r>
            <a:r>
              <a:rPr b="1" spc="-10" dirty="0">
                <a:latin typeface="Arial"/>
                <a:cs typeface="Arial"/>
              </a:rPr>
              <a:t> </a:t>
            </a:r>
            <a:r>
              <a:rPr lang="en-GB" b="1" spc="-10" dirty="0">
                <a:latin typeface="Arial"/>
                <a:cs typeface="Arial"/>
              </a:rPr>
              <a:t>s</a:t>
            </a:r>
            <a:r>
              <a:rPr b="1" spc="-10" dirty="0">
                <a:latin typeface="Arial"/>
                <a:cs typeface="Arial"/>
              </a:rPr>
              <a:t>kill</a:t>
            </a:r>
          </a:p>
        </p:txBody>
      </p:sp>
      <p:sp>
        <p:nvSpPr>
          <p:cNvPr id="4" name="object 4"/>
          <p:cNvSpPr/>
          <p:nvPr/>
        </p:nvSpPr>
        <p:spPr>
          <a:xfrm>
            <a:off x="12945173" y="1043177"/>
            <a:ext cx="1230630" cy="811530"/>
          </a:xfrm>
          <a:custGeom>
            <a:avLst/>
            <a:gdLst/>
            <a:ahLst/>
            <a:cxnLst/>
            <a:rect l="l" t="t" r="r" b="b"/>
            <a:pathLst>
              <a:path w="1230630" h="811530">
                <a:moveTo>
                  <a:pt x="1230045" y="20281"/>
                </a:moveTo>
                <a:lnTo>
                  <a:pt x="1228445" y="12395"/>
                </a:lnTo>
                <a:lnTo>
                  <a:pt x="1224089" y="5956"/>
                </a:lnTo>
                <a:lnTo>
                  <a:pt x="1217650" y="1600"/>
                </a:lnTo>
                <a:lnTo>
                  <a:pt x="1209763" y="0"/>
                </a:lnTo>
                <a:lnTo>
                  <a:pt x="668883" y="0"/>
                </a:lnTo>
                <a:lnTo>
                  <a:pt x="640041" y="5842"/>
                </a:lnTo>
                <a:lnTo>
                  <a:pt x="616470" y="21742"/>
                </a:lnTo>
                <a:lnTo>
                  <a:pt x="615010" y="23901"/>
                </a:lnTo>
                <a:lnTo>
                  <a:pt x="613562" y="21742"/>
                </a:lnTo>
                <a:lnTo>
                  <a:pt x="589991" y="5842"/>
                </a:lnTo>
                <a:lnTo>
                  <a:pt x="561162" y="12"/>
                </a:lnTo>
                <a:lnTo>
                  <a:pt x="20269" y="12"/>
                </a:lnTo>
                <a:lnTo>
                  <a:pt x="12382" y="1612"/>
                </a:lnTo>
                <a:lnTo>
                  <a:pt x="5943" y="5956"/>
                </a:lnTo>
                <a:lnTo>
                  <a:pt x="1587" y="12395"/>
                </a:lnTo>
                <a:lnTo>
                  <a:pt x="0" y="20281"/>
                </a:lnTo>
                <a:lnTo>
                  <a:pt x="0" y="790752"/>
                </a:lnTo>
                <a:lnTo>
                  <a:pt x="1587" y="798639"/>
                </a:lnTo>
                <a:lnTo>
                  <a:pt x="5943" y="805078"/>
                </a:lnTo>
                <a:lnTo>
                  <a:pt x="12382" y="809434"/>
                </a:lnTo>
                <a:lnTo>
                  <a:pt x="20269" y="811022"/>
                </a:lnTo>
                <a:lnTo>
                  <a:pt x="561162" y="811022"/>
                </a:lnTo>
                <a:lnTo>
                  <a:pt x="589991" y="805192"/>
                </a:lnTo>
                <a:lnTo>
                  <a:pt x="613562" y="789292"/>
                </a:lnTo>
                <a:lnTo>
                  <a:pt x="615010" y="787146"/>
                </a:lnTo>
                <a:lnTo>
                  <a:pt x="616470" y="789292"/>
                </a:lnTo>
                <a:lnTo>
                  <a:pt x="640041" y="805192"/>
                </a:lnTo>
                <a:lnTo>
                  <a:pt x="668883" y="811022"/>
                </a:lnTo>
                <a:lnTo>
                  <a:pt x="1209763" y="811022"/>
                </a:lnTo>
                <a:lnTo>
                  <a:pt x="1217650" y="809434"/>
                </a:lnTo>
                <a:lnTo>
                  <a:pt x="1224089" y="805091"/>
                </a:lnTo>
                <a:lnTo>
                  <a:pt x="1228445" y="798639"/>
                </a:lnTo>
                <a:lnTo>
                  <a:pt x="1230045" y="790740"/>
                </a:lnTo>
                <a:lnTo>
                  <a:pt x="1230045" y="20281"/>
                </a:lnTo>
                <a:close/>
              </a:path>
            </a:pathLst>
          </a:custGeom>
          <a:solidFill>
            <a:srgbClr val="29458A"/>
          </a:solidFill>
        </p:spPr>
        <p:txBody>
          <a:bodyPr wrap="square" lIns="0" tIns="0" rIns="0" bIns="0" rtlCol="0"/>
          <a:lstStyle/>
          <a:p>
            <a:endParaRPr/>
          </a:p>
        </p:txBody>
      </p:sp>
      <p:sp>
        <p:nvSpPr>
          <p:cNvPr id="5" name="object 5"/>
          <p:cNvSpPr/>
          <p:nvPr/>
        </p:nvSpPr>
        <p:spPr>
          <a:xfrm>
            <a:off x="13053309" y="1070218"/>
            <a:ext cx="500380" cy="676275"/>
          </a:xfrm>
          <a:custGeom>
            <a:avLst/>
            <a:gdLst/>
            <a:ahLst/>
            <a:cxnLst/>
            <a:rect l="l" t="t" r="r" b="b"/>
            <a:pathLst>
              <a:path w="500380" h="676275">
                <a:moveTo>
                  <a:pt x="480110" y="0"/>
                </a:moveTo>
                <a:lnTo>
                  <a:pt x="0" y="0"/>
                </a:lnTo>
                <a:lnTo>
                  <a:pt x="0" y="675843"/>
                </a:lnTo>
                <a:lnTo>
                  <a:pt x="500126" y="675843"/>
                </a:lnTo>
                <a:lnTo>
                  <a:pt x="500126" y="20015"/>
                </a:lnTo>
                <a:lnTo>
                  <a:pt x="498554" y="12221"/>
                </a:lnTo>
                <a:lnTo>
                  <a:pt x="494266" y="5859"/>
                </a:lnTo>
                <a:lnTo>
                  <a:pt x="487904" y="1571"/>
                </a:lnTo>
                <a:lnTo>
                  <a:pt x="480110" y="0"/>
                </a:lnTo>
                <a:close/>
              </a:path>
            </a:pathLst>
          </a:custGeom>
          <a:solidFill>
            <a:srgbClr val="FFFFFF"/>
          </a:solidFill>
        </p:spPr>
        <p:txBody>
          <a:bodyPr wrap="square" lIns="0" tIns="0" rIns="0" bIns="0" rtlCol="0"/>
          <a:lstStyle/>
          <a:p>
            <a:endParaRPr/>
          </a:p>
        </p:txBody>
      </p:sp>
      <p:sp>
        <p:nvSpPr>
          <p:cNvPr id="6" name="object 6"/>
          <p:cNvSpPr/>
          <p:nvPr/>
        </p:nvSpPr>
        <p:spPr>
          <a:xfrm>
            <a:off x="13120891" y="1178356"/>
            <a:ext cx="338455" cy="165100"/>
          </a:xfrm>
          <a:custGeom>
            <a:avLst/>
            <a:gdLst/>
            <a:ahLst/>
            <a:cxnLst/>
            <a:rect l="l" t="t" r="r" b="b"/>
            <a:pathLst>
              <a:path w="338455" h="165100">
                <a:moveTo>
                  <a:pt x="29591" y="33210"/>
                </a:moveTo>
                <a:lnTo>
                  <a:pt x="28575" y="29387"/>
                </a:lnTo>
                <a:lnTo>
                  <a:pt x="20281" y="29387"/>
                </a:lnTo>
                <a:lnTo>
                  <a:pt x="28016" y="34251"/>
                </a:lnTo>
                <a:lnTo>
                  <a:pt x="29591" y="33210"/>
                </a:lnTo>
                <a:close/>
              </a:path>
              <a:path w="338455" h="165100">
                <a:moveTo>
                  <a:pt x="310896" y="144272"/>
                </a:moveTo>
                <a:lnTo>
                  <a:pt x="309295" y="136385"/>
                </a:lnTo>
                <a:lnTo>
                  <a:pt x="304952" y="129946"/>
                </a:lnTo>
                <a:lnTo>
                  <a:pt x="298500" y="125603"/>
                </a:lnTo>
                <a:lnTo>
                  <a:pt x="290614" y="124002"/>
                </a:lnTo>
                <a:lnTo>
                  <a:pt x="20281" y="124002"/>
                </a:lnTo>
                <a:lnTo>
                  <a:pt x="12382" y="125603"/>
                </a:lnTo>
                <a:lnTo>
                  <a:pt x="5930" y="129946"/>
                </a:lnTo>
                <a:lnTo>
                  <a:pt x="1587" y="136385"/>
                </a:lnTo>
                <a:lnTo>
                  <a:pt x="0" y="144272"/>
                </a:lnTo>
                <a:lnTo>
                  <a:pt x="1587" y="152171"/>
                </a:lnTo>
                <a:lnTo>
                  <a:pt x="5930" y="158623"/>
                </a:lnTo>
                <a:lnTo>
                  <a:pt x="12382" y="162966"/>
                </a:lnTo>
                <a:lnTo>
                  <a:pt x="20281" y="164553"/>
                </a:lnTo>
                <a:lnTo>
                  <a:pt x="290614" y="164553"/>
                </a:lnTo>
                <a:lnTo>
                  <a:pt x="298500" y="162966"/>
                </a:lnTo>
                <a:lnTo>
                  <a:pt x="304952" y="158623"/>
                </a:lnTo>
                <a:lnTo>
                  <a:pt x="309295" y="152171"/>
                </a:lnTo>
                <a:lnTo>
                  <a:pt x="310896" y="144272"/>
                </a:lnTo>
                <a:close/>
              </a:path>
              <a:path w="338455" h="165100">
                <a:moveTo>
                  <a:pt x="337921" y="20269"/>
                </a:moveTo>
                <a:lnTo>
                  <a:pt x="336321" y="12382"/>
                </a:lnTo>
                <a:lnTo>
                  <a:pt x="331978" y="5943"/>
                </a:lnTo>
                <a:lnTo>
                  <a:pt x="325539" y="1600"/>
                </a:lnTo>
                <a:lnTo>
                  <a:pt x="317652" y="0"/>
                </a:lnTo>
                <a:lnTo>
                  <a:pt x="47307" y="0"/>
                </a:lnTo>
                <a:lnTo>
                  <a:pt x="39420" y="1600"/>
                </a:lnTo>
                <a:lnTo>
                  <a:pt x="32969" y="5943"/>
                </a:lnTo>
                <a:lnTo>
                  <a:pt x="28625" y="12382"/>
                </a:lnTo>
                <a:lnTo>
                  <a:pt x="27038" y="20269"/>
                </a:lnTo>
                <a:lnTo>
                  <a:pt x="28206" y="27990"/>
                </a:lnTo>
                <a:lnTo>
                  <a:pt x="28575" y="29387"/>
                </a:lnTo>
                <a:lnTo>
                  <a:pt x="290614" y="29387"/>
                </a:lnTo>
                <a:lnTo>
                  <a:pt x="314134" y="34251"/>
                </a:lnTo>
                <a:lnTo>
                  <a:pt x="328599" y="33210"/>
                </a:lnTo>
                <a:lnTo>
                  <a:pt x="335902" y="27990"/>
                </a:lnTo>
                <a:lnTo>
                  <a:pt x="337921" y="20269"/>
                </a:lnTo>
                <a:close/>
              </a:path>
            </a:pathLst>
          </a:custGeom>
          <a:solidFill>
            <a:srgbClr val="00A6CD"/>
          </a:solidFill>
        </p:spPr>
        <p:txBody>
          <a:bodyPr wrap="square" lIns="0" tIns="0" rIns="0" bIns="0" rtlCol="0"/>
          <a:lstStyle/>
          <a:p>
            <a:endParaRPr/>
          </a:p>
        </p:txBody>
      </p:sp>
      <p:sp>
        <p:nvSpPr>
          <p:cNvPr id="7" name="object 7"/>
          <p:cNvSpPr/>
          <p:nvPr/>
        </p:nvSpPr>
        <p:spPr>
          <a:xfrm>
            <a:off x="13576071" y="1081900"/>
            <a:ext cx="479425" cy="666750"/>
          </a:xfrm>
          <a:custGeom>
            <a:avLst/>
            <a:gdLst/>
            <a:ahLst/>
            <a:cxnLst/>
            <a:rect l="l" t="t" r="r" b="b"/>
            <a:pathLst>
              <a:path w="479425" h="666750">
                <a:moveTo>
                  <a:pt x="479323" y="0"/>
                </a:moveTo>
                <a:lnTo>
                  <a:pt x="0" y="0"/>
                </a:lnTo>
                <a:lnTo>
                  <a:pt x="0" y="666546"/>
                </a:lnTo>
                <a:lnTo>
                  <a:pt x="479323" y="666546"/>
                </a:lnTo>
                <a:lnTo>
                  <a:pt x="479323" y="0"/>
                </a:lnTo>
                <a:close/>
              </a:path>
            </a:pathLst>
          </a:custGeom>
          <a:solidFill>
            <a:srgbClr val="FFFFFF"/>
          </a:solidFill>
        </p:spPr>
        <p:txBody>
          <a:bodyPr wrap="square" lIns="0" tIns="0" rIns="0" bIns="0" rtlCol="0"/>
          <a:lstStyle/>
          <a:p>
            <a:endParaRPr/>
          </a:p>
        </p:txBody>
      </p:sp>
      <p:sp>
        <p:nvSpPr>
          <p:cNvPr id="8" name="object 8"/>
          <p:cNvSpPr/>
          <p:nvPr/>
        </p:nvSpPr>
        <p:spPr>
          <a:xfrm>
            <a:off x="13120891" y="1178356"/>
            <a:ext cx="852169" cy="434975"/>
          </a:xfrm>
          <a:custGeom>
            <a:avLst/>
            <a:gdLst/>
            <a:ahLst/>
            <a:cxnLst/>
            <a:rect l="l" t="t" r="r" b="b"/>
            <a:pathLst>
              <a:path w="852169" h="434975">
                <a:moveTo>
                  <a:pt x="29591" y="303555"/>
                </a:moveTo>
                <a:lnTo>
                  <a:pt x="28575" y="299732"/>
                </a:lnTo>
                <a:lnTo>
                  <a:pt x="20281" y="299732"/>
                </a:lnTo>
                <a:lnTo>
                  <a:pt x="28016" y="304584"/>
                </a:lnTo>
                <a:lnTo>
                  <a:pt x="29591" y="303555"/>
                </a:lnTo>
                <a:close/>
              </a:path>
              <a:path w="852169" h="434975">
                <a:moveTo>
                  <a:pt x="202755" y="290614"/>
                </a:moveTo>
                <a:lnTo>
                  <a:pt x="201155" y="282727"/>
                </a:lnTo>
                <a:lnTo>
                  <a:pt x="196811" y="276275"/>
                </a:lnTo>
                <a:lnTo>
                  <a:pt x="190360" y="271932"/>
                </a:lnTo>
                <a:lnTo>
                  <a:pt x="182473" y="270344"/>
                </a:lnTo>
                <a:lnTo>
                  <a:pt x="47307" y="270344"/>
                </a:lnTo>
                <a:lnTo>
                  <a:pt x="39408" y="271932"/>
                </a:lnTo>
                <a:lnTo>
                  <a:pt x="32969" y="276275"/>
                </a:lnTo>
                <a:lnTo>
                  <a:pt x="28625" y="282727"/>
                </a:lnTo>
                <a:lnTo>
                  <a:pt x="27038" y="290614"/>
                </a:lnTo>
                <a:lnTo>
                  <a:pt x="28206" y="298335"/>
                </a:lnTo>
                <a:lnTo>
                  <a:pt x="28575" y="299732"/>
                </a:lnTo>
                <a:lnTo>
                  <a:pt x="155448" y="299732"/>
                </a:lnTo>
                <a:lnTo>
                  <a:pt x="178955" y="304584"/>
                </a:lnTo>
                <a:lnTo>
                  <a:pt x="193433" y="303555"/>
                </a:lnTo>
                <a:lnTo>
                  <a:pt x="200736" y="298335"/>
                </a:lnTo>
                <a:lnTo>
                  <a:pt x="202755" y="290614"/>
                </a:lnTo>
                <a:close/>
              </a:path>
              <a:path w="852169" h="434975">
                <a:moveTo>
                  <a:pt x="310896" y="414616"/>
                </a:moveTo>
                <a:lnTo>
                  <a:pt x="309295" y="406730"/>
                </a:lnTo>
                <a:lnTo>
                  <a:pt x="304952" y="400291"/>
                </a:lnTo>
                <a:lnTo>
                  <a:pt x="298500" y="395935"/>
                </a:lnTo>
                <a:lnTo>
                  <a:pt x="290614" y="394347"/>
                </a:lnTo>
                <a:lnTo>
                  <a:pt x="20281" y="394347"/>
                </a:lnTo>
                <a:lnTo>
                  <a:pt x="12382" y="395935"/>
                </a:lnTo>
                <a:lnTo>
                  <a:pt x="5930" y="400291"/>
                </a:lnTo>
                <a:lnTo>
                  <a:pt x="1587" y="406730"/>
                </a:lnTo>
                <a:lnTo>
                  <a:pt x="0" y="414616"/>
                </a:lnTo>
                <a:lnTo>
                  <a:pt x="1587" y="422516"/>
                </a:lnTo>
                <a:lnTo>
                  <a:pt x="5930" y="428955"/>
                </a:lnTo>
                <a:lnTo>
                  <a:pt x="12382" y="433298"/>
                </a:lnTo>
                <a:lnTo>
                  <a:pt x="20281" y="434898"/>
                </a:lnTo>
                <a:lnTo>
                  <a:pt x="290614" y="434898"/>
                </a:lnTo>
                <a:lnTo>
                  <a:pt x="298500" y="433298"/>
                </a:lnTo>
                <a:lnTo>
                  <a:pt x="304952" y="428955"/>
                </a:lnTo>
                <a:lnTo>
                  <a:pt x="309295" y="422516"/>
                </a:lnTo>
                <a:lnTo>
                  <a:pt x="310896" y="414616"/>
                </a:lnTo>
                <a:close/>
              </a:path>
              <a:path w="852169" h="434975">
                <a:moveTo>
                  <a:pt x="635304" y="155435"/>
                </a:moveTo>
                <a:lnTo>
                  <a:pt x="633704" y="147548"/>
                </a:lnTo>
                <a:lnTo>
                  <a:pt x="629348" y="141109"/>
                </a:lnTo>
                <a:lnTo>
                  <a:pt x="622909" y="136766"/>
                </a:lnTo>
                <a:lnTo>
                  <a:pt x="615022" y="135166"/>
                </a:lnTo>
                <a:lnTo>
                  <a:pt x="560959" y="135166"/>
                </a:lnTo>
                <a:lnTo>
                  <a:pt x="539851" y="169786"/>
                </a:lnTo>
                <a:lnTo>
                  <a:pt x="541655" y="174129"/>
                </a:lnTo>
                <a:lnTo>
                  <a:pt x="547433" y="175717"/>
                </a:lnTo>
                <a:lnTo>
                  <a:pt x="615022" y="175717"/>
                </a:lnTo>
                <a:lnTo>
                  <a:pt x="622909" y="174129"/>
                </a:lnTo>
                <a:lnTo>
                  <a:pt x="629348" y="169786"/>
                </a:lnTo>
                <a:lnTo>
                  <a:pt x="633704" y="163334"/>
                </a:lnTo>
                <a:lnTo>
                  <a:pt x="635304" y="155435"/>
                </a:lnTo>
                <a:close/>
              </a:path>
              <a:path w="852169" h="434975">
                <a:moveTo>
                  <a:pt x="824534" y="414616"/>
                </a:moveTo>
                <a:lnTo>
                  <a:pt x="822934" y="406730"/>
                </a:lnTo>
                <a:lnTo>
                  <a:pt x="818591" y="400291"/>
                </a:lnTo>
                <a:lnTo>
                  <a:pt x="812139" y="395935"/>
                </a:lnTo>
                <a:lnTo>
                  <a:pt x="804252" y="394347"/>
                </a:lnTo>
                <a:lnTo>
                  <a:pt x="533920" y="394347"/>
                </a:lnTo>
                <a:lnTo>
                  <a:pt x="526021" y="395935"/>
                </a:lnTo>
                <a:lnTo>
                  <a:pt x="519582" y="400291"/>
                </a:lnTo>
                <a:lnTo>
                  <a:pt x="515239" y="406730"/>
                </a:lnTo>
                <a:lnTo>
                  <a:pt x="513638" y="414616"/>
                </a:lnTo>
                <a:lnTo>
                  <a:pt x="515239" y="422516"/>
                </a:lnTo>
                <a:lnTo>
                  <a:pt x="519582" y="428955"/>
                </a:lnTo>
                <a:lnTo>
                  <a:pt x="526021" y="433298"/>
                </a:lnTo>
                <a:lnTo>
                  <a:pt x="533920" y="434898"/>
                </a:lnTo>
                <a:lnTo>
                  <a:pt x="804252" y="434898"/>
                </a:lnTo>
                <a:lnTo>
                  <a:pt x="812139" y="433298"/>
                </a:lnTo>
                <a:lnTo>
                  <a:pt x="818591" y="428955"/>
                </a:lnTo>
                <a:lnTo>
                  <a:pt x="822934" y="422516"/>
                </a:lnTo>
                <a:lnTo>
                  <a:pt x="824534" y="414616"/>
                </a:lnTo>
                <a:close/>
              </a:path>
              <a:path w="852169" h="434975">
                <a:moveTo>
                  <a:pt x="851573" y="290614"/>
                </a:moveTo>
                <a:lnTo>
                  <a:pt x="849972" y="282727"/>
                </a:lnTo>
                <a:lnTo>
                  <a:pt x="845616" y="276275"/>
                </a:lnTo>
                <a:lnTo>
                  <a:pt x="839177" y="271932"/>
                </a:lnTo>
                <a:lnTo>
                  <a:pt x="831291" y="270344"/>
                </a:lnTo>
                <a:lnTo>
                  <a:pt x="560959" y="270344"/>
                </a:lnTo>
                <a:lnTo>
                  <a:pt x="553059" y="271932"/>
                </a:lnTo>
                <a:lnTo>
                  <a:pt x="546620" y="276275"/>
                </a:lnTo>
                <a:lnTo>
                  <a:pt x="542264" y="282727"/>
                </a:lnTo>
                <a:lnTo>
                  <a:pt x="540677" y="290614"/>
                </a:lnTo>
                <a:lnTo>
                  <a:pt x="540677" y="301815"/>
                </a:lnTo>
                <a:lnTo>
                  <a:pt x="549770" y="310896"/>
                </a:lnTo>
                <a:lnTo>
                  <a:pt x="817778" y="310896"/>
                </a:lnTo>
                <a:lnTo>
                  <a:pt x="833475" y="309295"/>
                </a:lnTo>
                <a:lnTo>
                  <a:pt x="843927" y="304952"/>
                </a:lnTo>
                <a:lnTo>
                  <a:pt x="849757" y="298500"/>
                </a:lnTo>
                <a:lnTo>
                  <a:pt x="851573" y="290614"/>
                </a:lnTo>
                <a:close/>
              </a:path>
              <a:path w="852169" h="434975">
                <a:moveTo>
                  <a:pt x="851573" y="155435"/>
                </a:moveTo>
                <a:lnTo>
                  <a:pt x="849972" y="147548"/>
                </a:lnTo>
                <a:lnTo>
                  <a:pt x="845616" y="141109"/>
                </a:lnTo>
                <a:lnTo>
                  <a:pt x="839177" y="136766"/>
                </a:lnTo>
                <a:lnTo>
                  <a:pt x="831291" y="135166"/>
                </a:lnTo>
                <a:lnTo>
                  <a:pt x="723163" y="135166"/>
                </a:lnTo>
                <a:lnTo>
                  <a:pt x="715264" y="136766"/>
                </a:lnTo>
                <a:lnTo>
                  <a:pt x="708812" y="141109"/>
                </a:lnTo>
                <a:lnTo>
                  <a:pt x="704469" y="147548"/>
                </a:lnTo>
                <a:lnTo>
                  <a:pt x="702881" y="155435"/>
                </a:lnTo>
                <a:lnTo>
                  <a:pt x="702881" y="166636"/>
                </a:lnTo>
                <a:lnTo>
                  <a:pt x="711962" y="175717"/>
                </a:lnTo>
                <a:lnTo>
                  <a:pt x="817778" y="175717"/>
                </a:lnTo>
                <a:lnTo>
                  <a:pt x="833475" y="174129"/>
                </a:lnTo>
                <a:lnTo>
                  <a:pt x="843927" y="169786"/>
                </a:lnTo>
                <a:lnTo>
                  <a:pt x="849757" y="163334"/>
                </a:lnTo>
                <a:lnTo>
                  <a:pt x="851573" y="155435"/>
                </a:lnTo>
                <a:close/>
              </a:path>
              <a:path w="852169" h="434975">
                <a:moveTo>
                  <a:pt x="851573" y="20269"/>
                </a:moveTo>
                <a:lnTo>
                  <a:pt x="849972" y="12382"/>
                </a:lnTo>
                <a:lnTo>
                  <a:pt x="845629" y="5943"/>
                </a:lnTo>
                <a:lnTo>
                  <a:pt x="839177" y="1587"/>
                </a:lnTo>
                <a:lnTo>
                  <a:pt x="831291" y="0"/>
                </a:lnTo>
                <a:lnTo>
                  <a:pt x="560959" y="0"/>
                </a:lnTo>
                <a:lnTo>
                  <a:pt x="553059" y="1587"/>
                </a:lnTo>
                <a:lnTo>
                  <a:pt x="546620" y="5943"/>
                </a:lnTo>
                <a:lnTo>
                  <a:pt x="542264" y="12382"/>
                </a:lnTo>
                <a:lnTo>
                  <a:pt x="540677" y="20269"/>
                </a:lnTo>
                <a:lnTo>
                  <a:pt x="542264" y="28168"/>
                </a:lnTo>
                <a:lnTo>
                  <a:pt x="546620" y="34607"/>
                </a:lnTo>
                <a:lnTo>
                  <a:pt x="553059" y="38950"/>
                </a:lnTo>
                <a:lnTo>
                  <a:pt x="560959" y="40551"/>
                </a:lnTo>
                <a:lnTo>
                  <a:pt x="831291" y="40551"/>
                </a:lnTo>
                <a:lnTo>
                  <a:pt x="839177" y="38950"/>
                </a:lnTo>
                <a:lnTo>
                  <a:pt x="845629" y="34607"/>
                </a:lnTo>
                <a:lnTo>
                  <a:pt x="849972" y="28168"/>
                </a:lnTo>
                <a:lnTo>
                  <a:pt x="851573" y="20269"/>
                </a:lnTo>
                <a:close/>
              </a:path>
            </a:pathLst>
          </a:custGeom>
          <a:solidFill>
            <a:srgbClr val="00A6CD"/>
          </a:solidFill>
        </p:spPr>
        <p:txBody>
          <a:bodyPr wrap="square" lIns="0" tIns="0" rIns="0" bIns="0" rtlCol="0"/>
          <a:lstStyle/>
          <a:p>
            <a:endParaRPr/>
          </a:p>
        </p:txBody>
      </p:sp>
      <p:sp>
        <p:nvSpPr>
          <p:cNvPr id="9" name="object 9"/>
          <p:cNvSpPr/>
          <p:nvPr/>
        </p:nvSpPr>
        <p:spPr>
          <a:xfrm>
            <a:off x="12945173" y="1043177"/>
            <a:ext cx="1230630" cy="811530"/>
          </a:xfrm>
          <a:custGeom>
            <a:avLst/>
            <a:gdLst/>
            <a:ahLst/>
            <a:cxnLst/>
            <a:rect l="l" t="t" r="r" b="b"/>
            <a:pathLst>
              <a:path w="1230630" h="811530">
                <a:moveTo>
                  <a:pt x="1230033" y="20281"/>
                </a:moveTo>
                <a:lnTo>
                  <a:pt x="1228445" y="12395"/>
                </a:lnTo>
                <a:lnTo>
                  <a:pt x="1224089" y="5943"/>
                </a:lnTo>
                <a:lnTo>
                  <a:pt x="1217650" y="1600"/>
                </a:lnTo>
                <a:lnTo>
                  <a:pt x="1209763" y="12"/>
                </a:lnTo>
                <a:lnTo>
                  <a:pt x="1189482" y="12"/>
                </a:lnTo>
                <a:lnTo>
                  <a:pt x="1189482" y="40563"/>
                </a:lnTo>
                <a:lnTo>
                  <a:pt x="1189482" y="770483"/>
                </a:lnTo>
                <a:lnTo>
                  <a:pt x="668870" y="770483"/>
                </a:lnTo>
                <a:lnTo>
                  <a:pt x="655815" y="767842"/>
                </a:lnTo>
                <a:lnTo>
                  <a:pt x="645134" y="760628"/>
                </a:lnTo>
                <a:lnTo>
                  <a:pt x="637933" y="749947"/>
                </a:lnTo>
                <a:lnTo>
                  <a:pt x="635292" y="736892"/>
                </a:lnTo>
                <a:lnTo>
                  <a:pt x="635292" y="716407"/>
                </a:lnTo>
                <a:lnTo>
                  <a:pt x="1121905" y="716407"/>
                </a:lnTo>
                <a:lnTo>
                  <a:pt x="1129372" y="716407"/>
                </a:lnTo>
                <a:lnTo>
                  <a:pt x="1135418" y="710361"/>
                </a:lnTo>
                <a:lnTo>
                  <a:pt x="1135418" y="40563"/>
                </a:lnTo>
                <a:lnTo>
                  <a:pt x="1189482" y="40563"/>
                </a:lnTo>
                <a:lnTo>
                  <a:pt x="1189482" y="12"/>
                </a:lnTo>
                <a:lnTo>
                  <a:pt x="1108392" y="12"/>
                </a:lnTo>
                <a:lnTo>
                  <a:pt x="1108392" y="40563"/>
                </a:lnTo>
                <a:lnTo>
                  <a:pt x="1108392" y="689381"/>
                </a:lnTo>
                <a:lnTo>
                  <a:pt x="635292" y="689381"/>
                </a:lnTo>
                <a:lnTo>
                  <a:pt x="635292" y="74142"/>
                </a:lnTo>
                <a:lnTo>
                  <a:pt x="637933" y="61074"/>
                </a:lnTo>
                <a:lnTo>
                  <a:pt x="645134" y="50406"/>
                </a:lnTo>
                <a:lnTo>
                  <a:pt x="655815" y="43205"/>
                </a:lnTo>
                <a:lnTo>
                  <a:pt x="668870" y="40563"/>
                </a:lnTo>
                <a:lnTo>
                  <a:pt x="1108392" y="40563"/>
                </a:lnTo>
                <a:lnTo>
                  <a:pt x="1108392" y="12"/>
                </a:lnTo>
                <a:lnTo>
                  <a:pt x="668870" y="12"/>
                </a:lnTo>
                <a:lnTo>
                  <a:pt x="640041" y="5842"/>
                </a:lnTo>
                <a:lnTo>
                  <a:pt x="616470" y="21742"/>
                </a:lnTo>
                <a:lnTo>
                  <a:pt x="615010" y="23914"/>
                </a:lnTo>
                <a:lnTo>
                  <a:pt x="613549" y="21742"/>
                </a:lnTo>
                <a:lnTo>
                  <a:pt x="594741" y="9055"/>
                </a:lnTo>
                <a:lnTo>
                  <a:pt x="594741" y="74180"/>
                </a:lnTo>
                <a:lnTo>
                  <a:pt x="594741" y="689381"/>
                </a:lnTo>
                <a:lnTo>
                  <a:pt x="594741" y="716407"/>
                </a:lnTo>
                <a:lnTo>
                  <a:pt x="594741" y="736879"/>
                </a:lnTo>
                <a:lnTo>
                  <a:pt x="592099" y="749960"/>
                </a:lnTo>
                <a:lnTo>
                  <a:pt x="584885" y="760628"/>
                </a:lnTo>
                <a:lnTo>
                  <a:pt x="574217" y="767829"/>
                </a:lnTo>
                <a:lnTo>
                  <a:pt x="561162" y="770470"/>
                </a:lnTo>
                <a:lnTo>
                  <a:pt x="40551" y="770470"/>
                </a:lnTo>
                <a:lnTo>
                  <a:pt x="40551" y="40551"/>
                </a:lnTo>
                <a:lnTo>
                  <a:pt x="94615" y="40551"/>
                </a:lnTo>
                <a:lnTo>
                  <a:pt x="94615" y="710361"/>
                </a:lnTo>
                <a:lnTo>
                  <a:pt x="100672" y="716407"/>
                </a:lnTo>
                <a:lnTo>
                  <a:pt x="594741" y="716407"/>
                </a:lnTo>
                <a:lnTo>
                  <a:pt x="594741" y="689381"/>
                </a:lnTo>
                <a:lnTo>
                  <a:pt x="121653" y="689381"/>
                </a:lnTo>
                <a:lnTo>
                  <a:pt x="121653" y="40551"/>
                </a:lnTo>
                <a:lnTo>
                  <a:pt x="561162" y="40551"/>
                </a:lnTo>
                <a:lnTo>
                  <a:pt x="574217" y="43205"/>
                </a:lnTo>
                <a:lnTo>
                  <a:pt x="584885" y="50406"/>
                </a:lnTo>
                <a:lnTo>
                  <a:pt x="592099" y="61087"/>
                </a:lnTo>
                <a:lnTo>
                  <a:pt x="594741" y="74180"/>
                </a:lnTo>
                <a:lnTo>
                  <a:pt x="594741" y="9055"/>
                </a:lnTo>
                <a:lnTo>
                  <a:pt x="589991" y="5842"/>
                </a:lnTo>
                <a:lnTo>
                  <a:pt x="561162" y="0"/>
                </a:lnTo>
                <a:lnTo>
                  <a:pt x="20269" y="0"/>
                </a:lnTo>
                <a:lnTo>
                  <a:pt x="12382" y="1600"/>
                </a:lnTo>
                <a:lnTo>
                  <a:pt x="5930" y="5956"/>
                </a:lnTo>
                <a:lnTo>
                  <a:pt x="1587" y="12395"/>
                </a:lnTo>
                <a:lnTo>
                  <a:pt x="0" y="20281"/>
                </a:lnTo>
                <a:lnTo>
                  <a:pt x="0" y="790740"/>
                </a:lnTo>
                <a:lnTo>
                  <a:pt x="1587" y="798639"/>
                </a:lnTo>
                <a:lnTo>
                  <a:pt x="5930" y="805091"/>
                </a:lnTo>
                <a:lnTo>
                  <a:pt x="12382" y="809434"/>
                </a:lnTo>
                <a:lnTo>
                  <a:pt x="20269" y="811022"/>
                </a:lnTo>
                <a:lnTo>
                  <a:pt x="561162" y="811022"/>
                </a:lnTo>
                <a:lnTo>
                  <a:pt x="589991" y="805192"/>
                </a:lnTo>
                <a:lnTo>
                  <a:pt x="613549" y="789292"/>
                </a:lnTo>
                <a:lnTo>
                  <a:pt x="615010" y="787133"/>
                </a:lnTo>
                <a:lnTo>
                  <a:pt x="616470" y="789292"/>
                </a:lnTo>
                <a:lnTo>
                  <a:pt x="640041" y="805192"/>
                </a:lnTo>
                <a:lnTo>
                  <a:pt x="668870" y="811034"/>
                </a:lnTo>
                <a:lnTo>
                  <a:pt x="1209763" y="811034"/>
                </a:lnTo>
                <a:lnTo>
                  <a:pt x="1217650" y="809434"/>
                </a:lnTo>
                <a:lnTo>
                  <a:pt x="1224089" y="805091"/>
                </a:lnTo>
                <a:lnTo>
                  <a:pt x="1228445" y="798639"/>
                </a:lnTo>
                <a:lnTo>
                  <a:pt x="1230033" y="790752"/>
                </a:lnTo>
                <a:lnTo>
                  <a:pt x="1230033" y="770483"/>
                </a:lnTo>
                <a:lnTo>
                  <a:pt x="1230033" y="40563"/>
                </a:lnTo>
                <a:lnTo>
                  <a:pt x="1230033" y="20281"/>
                </a:lnTo>
                <a:close/>
              </a:path>
            </a:pathLst>
          </a:custGeom>
          <a:solidFill>
            <a:srgbClr val="29458A"/>
          </a:solidFill>
        </p:spPr>
        <p:txBody>
          <a:bodyPr wrap="square" lIns="0" tIns="0" rIns="0" bIns="0" rtlCol="0"/>
          <a:lstStyle/>
          <a:p>
            <a:endParaRPr/>
          </a:p>
        </p:txBody>
      </p:sp>
      <p:sp>
        <p:nvSpPr>
          <p:cNvPr id="11" name="object 11"/>
          <p:cNvSpPr/>
          <p:nvPr/>
        </p:nvSpPr>
        <p:spPr>
          <a:xfrm>
            <a:off x="1023251" y="2880617"/>
            <a:ext cx="3385185" cy="3911600"/>
          </a:xfrm>
          <a:custGeom>
            <a:avLst/>
            <a:gdLst/>
            <a:ahLst/>
            <a:cxnLst/>
            <a:rect l="l" t="t" r="r" b="b"/>
            <a:pathLst>
              <a:path w="3385185" h="3911600">
                <a:moveTo>
                  <a:pt x="3232492" y="0"/>
                </a:moveTo>
                <a:lnTo>
                  <a:pt x="152400" y="0"/>
                </a:lnTo>
                <a:lnTo>
                  <a:pt x="104231" y="7769"/>
                </a:lnTo>
                <a:lnTo>
                  <a:pt x="62396" y="29405"/>
                </a:lnTo>
                <a:lnTo>
                  <a:pt x="29405" y="62396"/>
                </a:lnTo>
                <a:lnTo>
                  <a:pt x="7769" y="104231"/>
                </a:lnTo>
                <a:lnTo>
                  <a:pt x="0" y="152400"/>
                </a:lnTo>
                <a:lnTo>
                  <a:pt x="0" y="3759200"/>
                </a:lnTo>
                <a:lnTo>
                  <a:pt x="7769" y="3807368"/>
                </a:lnTo>
                <a:lnTo>
                  <a:pt x="29405" y="3849203"/>
                </a:lnTo>
                <a:lnTo>
                  <a:pt x="62396" y="3882194"/>
                </a:lnTo>
                <a:lnTo>
                  <a:pt x="104231" y="3903830"/>
                </a:lnTo>
                <a:lnTo>
                  <a:pt x="152400" y="3911600"/>
                </a:lnTo>
                <a:lnTo>
                  <a:pt x="3232492" y="3911600"/>
                </a:lnTo>
                <a:lnTo>
                  <a:pt x="3280661" y="3903830"/>
                </a:lnTo>
                <a:lnTo>
                  <a:pt x="3322496" y="3882194"/>
                </a:lnTo>
                <a:lnTo>
                  <a:pt x="3355487" y="3849203"/>
                </a:lnTo>
                <a:lnTo>
                  <a:pt x="3377122" y="3807368"/>
                </a:lnTo>
                <a:lnTo>
                  <a:pt x="3384892" y="3759200"/>
                </a:lnTo>
                <a:lnTo>
                  <a:pt x="3384892" y="152400"/>
                </a:lnTo>
                <a:lnTo>
                  <a:pt x="3377122" y="104231"/>
                </a:lnTo>
                <a:lnTo>
                  <a:pt x="3355487" y="62396"/>
                </a:lnTo>
                <a:lnTo>
                  <a:pt x="3322496" y="29405"/>
                </a:lnTo>
                <a:lnTo>
                  <a:pt x="3280661" y="7769"/>
                </a:lnTo>
                <a:lnTo>
                  <a:pt x="3232492" y="0"/>
                </a:lnTo>
                <a:close/>
              </a:path>
            </a:pathLst>
          </a:custGeom>
          <a:solidFill>
            <a:srgbClr val="FFFFFF"/>
          </a:solidFill>
          <a:effectLst>
            <a:glow rad="101600">
              <a:srgbClr val="29458A">
                <a:alpha val="20000"/>
              </a:srgbClr>
            </a:glow>
          </a:effectLst>
        </p:spPr>
        <p:txBody>
          <a:bodyPr wrap="square" lIns="216000" tIns="216000" rIns="216000" bIns="0" rtlCol="0" anchor="t" anchorCtr="0"/>
          <a:lstStyle/>
          <a:p>
            <a:pPr marL="0" marR="0" lvl="0" indent="0" defTabSz="914400" eaLnBrk="1" fontAlgn="auto" latinLnBrk="0" hangingPunct="1">
              <a:lnSpc>
                <a:spcPct val="100000"/>
              </a:lnSpc>
              <a:spcBef>
                <a:spcPts val="100"/>
              </a:spcBef>
              <a:spcAft>
                <a:spcPts val="0"/>
              </a:spcAft>
              <a:buClrTx/>
              <a:buSzTx/>
              <a:buFontTx/>
              <a:buNone/>
              <a:tabLst/>
              <a:defRPr/>
            </a:pPr>
            <a:r>
              <a:rPr kumimoji="0" lang="en-GB" sz="2000" b="1" i="0" u="none" strike="noStrike" kern="0" cap="none" spc="0" normalizeH="0" baseline="0" noProof="0" dirty="0">
                <a:ln>
                  <a:noFill/>
                </a:ln>
                <a:solidFill>
                  <a:srgbClr val="00A6CD"/>
                </a:solidFill>
                <a:effectLst/>
                <a:uLnTx/>
                <a:uFillTx/>
                <a:latin typeface="Arial"/>
                <a:cs typeface="Arial"/>
              </a:rPr>
              <a:t>Break</a:t>
            </a:r>
            <a:r>
              <a:rPr kumimoji="0" lang="en-GB" sz="2000" b="1" i="0" u="none" strike="noStrike" kern="0" cap="none" spc="-15" normalizeH="0" baseline="0" noProof="0" dirty="0">
                <a:ln>
                  <a:noFill/>
                </a:ln>
                <a:solidFill>
                  <a:srgbClr val="00A6CD"/>
                </a:solidFill>
                <a:effectLst/>
                <a:uLnTx/>
                <a:uFillTx/>
                <a:latin typeface="Arial"/>
                <a:cs typeface="Arial"/>
              </a:rPr>
              <a:t> </a:t>
            </a:r>
            <a:r>
              <a:rPr kumimoji="0" lang="en-GB" sz="2000" b="1" i="0" u="none" strike="noStrike" kern="0" cap="none" spc="0" normalizeH="0" baseline="0" noProof="0" dirty="0">
                <a:ln>
                  <a:noFill/>
                </a:ln>
                <a:solidFill>
                  <a:srgbClr val="00A6CD"/>
                </a:solidFill>
                <a:effectLst/>
                <a:uLnTx/>
                <a:uFillTx/>
                <a:latin typeface="Arial"/>
                <a:cs typeface="Arial"/>
              </a:rPr>
              <a:t>it</a:t>
            </a:r>
            <a:r>
              <a:rPr kumimoji="0" lang="en-GB" sz="2000" b="1" i="0" u="none" strike="noStrike" kern="0" cap="none" spc="-10" normalizeH="0" baseline="0" noProof="0" dirty="0">
                <a:ln>
                  <a:noFill/>
                </a:ln>
                <a:solidFill>
                  <a:srgbClr val="00A6CD"/>
                </a:solidFill>
                <a:effectLst/>
                <a:uLnTx/>
                <a:uFillTx/>
                <a:latin typeface="Arial"/>
                <a:cs typeface="Arial"/>
              </a:rPr>
              <a:t> </a:t>
            </a:r>
            <a:r>
              <a:rPr kumimoji="0" lang="en-GB" sz="2000" b="1" i="0" u="none" strike="noStrike" kern="0" cap="none" spc="-20" normalizeH="0" baseline="0" noProof="0" dirty="0">
                <a:ln>
                  <a:noFill/>
                </a:ln>
                <a:solidFill>
                  <a:srgbClr val="00A6CD"/>
                </a:solidFill>
                <a:effectLst/>
                <a:uLnTx/>
                <a:uFillTx/>
                <a:latin typeface="Arial"/>
                <a:cs typeface="Arial"/>
              </a:rPr>
              <a:t>down</a:t>
            </a:r>
            <a:endParaRPr kumimoji="0" lang="en-GB" sz="2000" b="0" i="0" u="none" strike="noStrike" kern="0" cap="none" spc="0" normalizeH="0" baseline="0" noProof="0" dirty="0">
              <a:ln>
                <a:noFill/>
              </a:ln>
              <a:solidFill>
                <a:sysClr val="windowText" lastClr="000000"/>
              </a:solidFill>
              <a:effectLst/>
              <a:uLnTx/>
              <a:uFillTx/>
              <a:latin typeface="Arial"/>
              <a:cs typeface="Arial"/>
            </a:endParaRPr>
          </a:p>
          <a:p>
            <a:pPr marL="0" marR="0" lvl="0" indent="0" defTabSz="914400" eaLnBrk="1" fontAlgn="auto" latinLnBrk="0" hangingPunct="1">
              <a:lnSpc>
                <a:spcPct val="100000"/>
              </a:lnSpc>
              <a:spcBef>
                <a:spcPts val="1480"/>
              </a:spcBef>
              <a:spcAft>
                <a:spcPts val="0"/>
              </a:spcAft>
              <a:buClrTx/>
              <a:buSzTx/>
              <a:buFontTx/>
              <a:buNone/>
              <a:tabLst/>
              <a:defRPr/>
            </a:pPr>
            <a:r>
              <a:rPr kumimoji="0" lang="en-GB" sz="1600" b="0" i="0" u="none" strike="noStrike" kern="0" cap="none" spc="-50" normalizeH="0" baseline="0" noProof="0" dirty="0">
                <a:ln>
                  <a:noFill/>
                </a:ln>
                <a:solidFill>
                  <a:srgbClr val="29458A"/>
                </a:solidFill>
                <a:effectLst/>
                <a:uLnTx/>
                <a:uFillTx/>
                <a:latin typeface="Arial"/>
                <a:cs typeface="Arial"/>
              </a:rPr>
              <a:t>Tell</a:t>
            </a:r>
            <a:r>
              <a:rPr kumimoji="0" lang="en-GB" sz="1600" b="0" i="0" u="none" strike="noStrike" kern="0" cap="none" spc="-9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Alexa</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the</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20" normalizeH="0" baseline="0" noProof="0" dirty="0">
                <a:ln>
                  <a:noFill/>
                </a:ln>
                <a:solidFill>
                  <a:srgbClr val="29458A"/>
                </a:solidFill>
                <a:effectLst/>
                <a:uLnTx/>
                <a:uFillTx/>
                <a:latin typeface="Arial"/>
                <a:cs typeface="Arial"/>
              </a:rPr>
              <a:t>day.</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10" normalizeH="0" baseline="0" noProof="0" dirty="0">
              <a:ln>
                <a:noFill/>
              </a:ln>
              <a:solidFill>
                <a:srgbClr val="29458A"/>
              </a:solidFill>
              <a:effectLst/>
              <a:uLnTx/>
              <a:uFillTx/>
              <a:latin typeface="Arial"/>
              <a:cs typeface="Arial"/>
            </a:endParaRPr>
          </a:p>
          <a:p>
            <a:pPr marL="0" marR="0" lvl="0" indent="0" defTabSz="914400" eaLnBrk="1" fontAlgn="auto" latinLnBrk="0" hangingPunct="1">
              <a:lnSpc>
                <a:spcPct val="100000"/>
              </a:lnSpc>
              <a:spcBef>
                <a:spcPts val="100"/>
              </a:spcBef>
              <a:spcAft>
                <a:spcPts val="0"/>
              </a:spcAft>
              <a:buClrTx/>
              <a:buSzTx/>
              <a:buFontTx/>
              <a:buNone/>
              <a:tabLst>
                <a:tab pos="10862945" algn="l"/>
              </a:tabLst>
              <a:defRPr/>
            </a:pPr>
            <a:r>
              <a:rPr kumimoji="0" lang="en-GB" sz="1600" b="0" i="0" u="none" strike="noStrike" kern="0" cap="none" spc="0" normalizeH="0" baseline="0" noProof="0" dirty="0">
                <a:ln>
                  <a:noFill/>
                </a:ln>
                <a:solidFill>
                  <a:srgbClr val="29458A"/>
                </a:solidFill>
                <a:effectLst/>
                <a:uLnTx/>
                <a:uFillTx/>
                <a:latin typeface="Arial"/>
                <a:cs typeface="Arial"/>
              </a:rPr>
              <a:t>If</a:t>
            </a:r>
            <a:r>
              <a:rPr kumimoji="0" lang="en-GB" sz="1600" b="0" i="0" u="none" strike="noStrike" kern="0" cap="none" spc="-3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it’s</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10" normalizeH="0" baseline="0" noProof="0" dirty="0">
                <a:ln>
                  <a:noFill/>
                </a:ln>
                <a:solidFill>
                  <a:srgbClr val="29458A"/>
                </a:solidFill>
                <a:effectLst/>
                <a:uLnTx/>
                <a:uFillTx/>
                <a:latin typeface="Arial"/>
                <a:cs typeface="Arial"/>
              </a:rPr>
              <a:t>Monday,</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say</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to</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put</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out</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25" normalizeH="0" baseline="0" noProof="0" dirty="0">
                <a:ln>
                  <a:noFill/>
                </a:ln>
                <a:solidFill>
                  <a:srgbClr val="29458A"/>
                </a:solidFill>
                <a:effectLst/>
                <a:uLnTx/>
                <a:uFillTx/>
                <a:latin typeface="Arial"/>
                <a:cs typeface="Arial"/>
              </a:rPr>
              <a:t>the </a:t>
            </a:r>
            <a:r>
              <a:rPr kumimoji="0" lang="en-GB" sz="1600" b="0" i="0" u="none" strike="noStrike" kern="0" cap="none" spc="-10" normalizeH="0" baseline="0" noProof="0" dirty="0">
                <a:ln>
                  <a:noFill/>
                </a:ln>
                <a:solidFill>
                  <a:srgbClr val="29458A"/>
                </a:solidFill>
                <a:effectLst/>
                <a:uLnTx/>
                <a:uFillTx/>
                <a:latin typeface="Arial"/>
                <a:cs typeface="Arial"/>
              </a:rPr>
              <a:t>recycling.</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10" normalizeH="0" baseline="0" noProof="0" dirty="0">
              <a:ln>
                <a:noFill/>
              </a:ln>
              <a:solidFill>
                <a:srgbClr val="29458A"/>
              </a:solidFill>
              <a:effectLst/>
              <a:uLnTx/>
              <a:uFillTx/>
              <a:latin typeface="Arial"/>
              <a:cs typeface="Arial"/>
            </a:endParaRPr>
          </a:p>
          <a:p>
            <a:pPr marL="0" marR="0" lvl="0" indent="0" algn="l" defTabSz="914400" eaLnBrk="1" fontAlgn="auto" latinLnBrk="0" hangingPunct="1">
              <a:lnSpc>
                <a:spcPct val="100000"/>
              </a:lnSpc>
              <a:spcBef>
                <a:spcPts val="100"/>
              </a:spcBef>
              <a:spcAft>
                <a:spcPts val="0"/>
              </a:spcAft>
              <a:buClrTx/>
              <a:buSzTx/>
              <a:buFontTx/>
              <a:buNone/>
              <a:tabLst>
                <a:tab pos="10862945" algn="l"/>
              </a:tabLst>
              <a:defRPr/>
            </a:pPr>
            <a:r>
              <a:rPr kumimoji="0" lang="en-GB" sz="1600" b="0" i="0" u="none" strike="noStrike" kern="0" cap="none" spc="0" normalizeH="0" baseline="0" noProof="0" dirty="0">
                <a:ln>
                  <a:noFill/>
                </a:ln>
                <a:solidFill>
                  <a:srgbClr val="29458A"/>
                </a:solidFill>
                <a:effectLst/>
                <a:uLnTx/>
                <a:uFillTx/>
                <a:latin typeface="Arial"/>
                <a:cs typeface="Arial"/>
              </a:rPr>
              <a:t>If</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it’s</a:t>
            </a:r>
            <a:r>
              <a:rPr kumimoji="0" lang="en-GB" sz="1600" b="0" i="0" u="none" strike="noStrike" kern="0" cap="none" spc="-45" normalizeH="0" baseline="0" noProof="0" dirty="0">
                <a:ln>
                  <a:noFill/>
                </a:ln>
                <a:solidFill>
                  <a:srgbClr val="29458A"/>
                </a:solidFill>
                <a:effectLst/>
                <a:uLnTx/>
                <a:uFillTx/>
                <a:latin typeface="Arial"/>
                <a:cs typeface="Arial"/>
              </a:rPr>
              <a:t> </a:t>
            </a:r>
            <a:r>
              <a:rPr kumimoji="0" lang="en-GB" sz="1600" b="0" i="0" u="none" strike="noStrike" kern="0" cap="none" spc="-20" normalizeH="0" baseline="0" noProof="0" dirty="0">
                <a:ln>
                  <a:noFill/>
                </a:ln>
                <a:solidFill>
                  <a:srgbClr val="29458A"/>
                </a:solidFill>
                <a:effectLst/>
                <a:uLnTx/>
                <a:uFillTx/>
                <a:latin typeface="Arial"/>
                <a:cs typeface="Arial"/>
              </a:rPr>
              <a:t>Tuesday, </a:t>
            </a:r>
            <a:r>
              <a:rPr kumimoji="0" lang="en-GB" sz="1600" b="0" i="0" u="none" strike="noStrike" kern="0" cap="none" spc="0" normalizeH="0" baseline="0" noProof="0" dirty="0">
                <a:ln>
                  <a:noFill/>
                </a:ln>
                <a:solidFill>
                  <a:srgbClr val="29458A"/>
                </a:solidFill>
                <a:effectLst/>
                <a:uLnTx/>
                <a:uFillTx/>
                <a:latin typeface="Arial"/>
                <a:cs typeface="Arial"/>
              </a:rPr>
              <a:t>say</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to</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bring</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25" normalizeH="0" baseline="0" noProof="0" dirty="0">
                <a:ln>
                  <a:noFill/>
                </a:ln>
                <a:solidFill>
                  <a:srgbClr val="29458A"/>
                </a:solidFill>
                <a:effectLst/>
                <a:uLnTx/>
                <a:uFillTx/>
                <a:latin typeface="Arial"/>
                <a:cs typeface="Arial"/>
              </a:rPr>
              <a:t>the </a:t>
            </a:r>
            <a:r>
              <a:rPr kumimoji="0" lang="en-GB" sz="1600" b="0" i="0" u="none" strike="noStrike" kern="0" cap="none" spc="0" normalizeH="0" baseline="0" noProof="0" dirty="0">
                <a:ln>
                  <a:noFill/>
                </a:ln>
                <a:solidFill>
                  <a:srgbClr val="29458A"/>
                </a:solidFill>
                <a:effectLst/>
                <a:uLnTx/>
                <a:uFillTx/>
                <a:latin typeface="Arial"/>
                <a:cs typeface="Arial"/>
              </a:rPr>
              <a:t>recycling</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bin</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back</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25" normalizeH="0" baseline="0" noProof="0" dirty="0">
                <a:ln>
                  <a:noFill/>
                </a:ln>
                <a:solidFill>
                  <a:srgbClr val="29458A"/>
                </a:solidFill>
                <a:effectLst/>
                <a:uLnTx/>
                <a:uFillTx/>
                <a:latin typeface="Arial"/>
                <a:cs typeface="Arial"/>
              </a:rPr>
              <a:t>in.</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25" normalizeH="0" baseline="0" noProof="0" dirty="0">
              <a:ln>
                <a:noFill/>
              </a:ln>
              <a:solidFill>
                <a:srgbClr val="29458A"/>
              </a:solidFill>
              <a:effectLst/>
              <a:uLnTx/>
              <a:uFillTx/>
              <a:latin typeface="Arial"/>
              <a:cs typeface="Arial"/>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29458A"/>
                </a:solidFill>
                <a:effectLst/>
                <a:uLnTx/>
                <a:uFillTx/>
                <a:latin typeface="Arial"/>
                <a:cs typeface="Arial"/>
              </a:rPr>
              <a:t>If</a:t>
            </a:r>
            <a:r>
              <a:rPr kumimoji="0" lang="en-GB" sz="1600" b="0" i="0" u="none" strike="noStrike" kern="0" cap="none" spc="-2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it’s</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not</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Monday</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or</a:t>
            </a:r>
            <a:r>
              <a:rPr kumimoji="0" lang="en-GB" sz="1600" b="0" i="0" u="none" strike="noStrike" kern="0" cap="none" spc="-40" normalizeH="0" baseline="0" noProof="0" dirty="0">
                <a:ln>
                  <a:noFill/>
                </a:ln>
                <a:solidFill>
                  <a:srgbClr val="29458A"/>
                </a:solidFill>
                <a:effectLst/>
                <a:uLnTx/>
                <a:uFillTx/>
                <a:latin typeface="Arial"/>
                <a:cs typeface="Arial"/>
              </a:rPr>
              <a:t> </a:t>
            </a:r>
            <a:r>
              <a:rPr kumimoji="0" lang="en-GB" sz="1600" b="0" i="0" u="none" strike="noStrike" kern="0" cap="none" spc="-10" normalizeH="0" baseline="0" noProof="0" dirty="0">
                <a:ln>
                  <a:noFill/>
                </a:ln>
                <a:solidFill>
                  <a:srgbClr val="29458A"/>
                </a:solidFill>
                <a:effectLst/>
                <a:uLnTx/>
                <a:uFillTx/>
                <a:latin typeface="Arial"/>
                <a:cs typeface="Arial"/>
              </a:rPr>
              <a:t>Tuesday, </a:t>
            </a:r>
            <a:r>
              <a:rPr kumimoji="0" lang="en-GB" sz="1600" b="0" i="0" u="none" strike="noStrike" kern="0" cap="none" spc="0" normalizeH="0" baseline="0" noProof="0" dirty="0">
                <a:ln>
                  <a:noFill/>
                </a:ln>
                <a:solidFill>
                  <a:srgbClr val="29458A"/>
                </a:solidFill>
                <a:effectLst/>
                <a:uLnTx/>
                <a:uFillTx/>
                <a:latin typeface="Arial"/>
                <a:cs typeface="Arial"/>
              </a:rPr>
              <a:t>say</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to</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put</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any</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recycling</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in</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25" normalizeH="0" baseline="0" noProof="0" dirty="0">
                <a:ln>
                  <a:noFill/>
                </a:ln>
                <a:solidFill>
                  <a:srgbClr val="29458A"/>
                </a:solidFill>
                <a:effectLst/>
                <a:uLnTx/>
                <a:uFillTx/>
                <a:latin typeface="Arial"/>
                <a:cs typeface="Arial"/>
              </a:rPr>
              <a:t>the </a:t>
            </a:r>
            <a:r>
              <a:rPr kumimoji="0" lang="en-GB" sz="1600" b="0" i="0" u="none" strike="noStrike" kern="0" cap="none" spc="0" normalizeH="0" baseline="0" noProof="0" dirty="0">
                <a:ln>
                  <a:noFill/>
                </a:ln>
                <a:solidFill>
                  <a:srgbClr val="29458A"/>
                </a:solidFill>
                <a:effectLst/>
                <a:uLnTx/>
                <a:uFillTx/>
                <a:latin typeface="Arial"/>
                <a:cs typeface="Arial"/>
              </a:rPr>
              <a:t>recycling </a:t>
            </a:r>
            <a:r>
              <a:rPr kumimoji="0" lang="en-GB" sz="1600" b="0" i="0" u="none" strike="noStrike" kern="0" cap="none" spc="-20" normalizeH="0" baseline="0" noProof="0" dirty="0">
                <a:ln>
                  <a:noFill/>
                </a:ln>
                <a:solidFill>
                  <a:srgbClr val="29458A"/>
                </a:solidFill>
                <a:effectLst/>
                <a:uLnTx/>
                <a:uFillTx/>
                <a:latin typeface="Arial"/>
                <a:cs typeface="Arial"/>
              </a:rPr>
              <a:t>bin.</a:t>
            </a:r>
            <a:endParaRPr kumimoji="0" lang="en-GB" sz="1600" b="0" i="0" u="none" strike="noStrike" kern="0" cap="none" spc="0" normalizeH="0" baseline="0" noProof="0" dirty="0">
              <a:ln>
                <a:noFill/>
              </a:ln>
              <a:solidFill>
                <a:sysClr val="windowText" lastClr="000000"/>
              </a:solidFill>
              <a:effectLst/>
              <a:uLnTx/>
              <a:uFillTx/>
              <a:latin typeface="Arial"/>
              <a:cs typeface="Arial"/>
            </a:endParaRPr>
          </a:p>
        </p:txBody>
      </p:sp>
      <p:sp>
        <p:nvSpPr>
          <p:cNvPr id="13" name="object 13"/>
          <p:cNvSpPr/>
          <p:nvPr/>
        </p:nvSpPr>
        <p:spPr>
          <a:xfrm>
            <a:off x="8274126" y="2880617"/>
            <a:ext cx="3385185" cy="3911600"/>
          </a:xfrm>
          <a:custGeom>
            <a:avLst/>
            <a:gdLst/>
            <a:ahLst/>
            <a:cxnLst/>
            <a:rect l="l" t="t" r="r" b="b"/>
            <a:pathLst>
              <a:path w="3385184" h="3911600">
                <a:moveTo>
                  <a:pt x="3232480" y="0"/>
                </a:moveTo>
                <a:lnTo>
                  <a:pt x="152400" y="0"/>
                </a:lnTo>
                <a:lnTo>
                  <a:pt x="104231" y="7769"/>
                </a:lnTo>
                <a:lnTo>
                  <a:pt x="62396" y="29405"/>
                </a:lnTo>
                <a:lnTo>
                  <a:pt x="29405" y="62396"/>
                </a:lnTo>
                <a:lnTo>
                  <a:pt x="7769" y="104231"/>
                </a:lnTo>
                <a:lnTo>
                  <a:pt x="0" y="152400"/>
                </a:lnTo>
                <a:lnTo>
                  <a:pt x="0" y="3759200"/>
                </a:lnTo>
                <a:lnTo>
                  <a:pt x="7769" y="3807368"/>
                </a:lnTo>
                <a:lnTo>
                  <a:pt x="29405" y="3849203"/>
                </a:lnTo>
                <a:lnTo>
                  <a:pt x="62396" y="3882194"/>
                </a:lnTo>
                <a:lnTo>
                  <a:pt x="104231" y="3903830"/>
                </a:lnTo>
                <a:lnTo>
                  <a:pt x="152400" y="3911600"/>
                </a:lnTo>
                <a:lnTo>
                  <a:pt x="3232480" y="3911600"/>
                </a:lnTo>
                <a:lnTo>
                  <a:pt x="3280653" y="3903830"/>
                </a:lnTo>
                <a:lnTo>
                  <a:pt x="3322488" y="3882194"/>
                </a:lnTo>
                <a:lnTo>
                  <a:pt x="3355477" y="3849203"/>
                </a:lnTo>
                <a:lnTo>
                  <a:pt x="3377111" y="3807368"/>
                </a:lnTo>
                <a:lnTo>
                  <a:pt x="3384880" y="3759200"/>
                </a:lnTo>
                <a:lnTo>
                  <a:pt x="3384880" y="152400"/>
                </a:lnTo>
                <a:lnTo>
                  <a:pt x="3377111" y="104231"/>
                </a:lnTo>
                <a:lnTo>
                  <a:pt x="3355477" y="62396"/>
                </a:lnTo>
                <a:lnTo>
                  <a:pt x="3322488" y="29405"/>
                </a:lnTo>
                <a:lnTo>
                  <a:pt x="3280653" y="7769"/>
                </a:lnTo>
                <a:lnTo>
                  <a:pt x="3232480" y="0"/>
                </a:lnTo>
                <a:close/>
              </a:path>
            </a:pathLst>
          </a:custGeom>
          <a:solidFill>
            <a:srgbClr val="FFFFFF"/>
          </a:solidFill>
          <a:effectLst>
            <a:glow rad="101600">
              <a:srgbClr val="29458A">
                <a:alpha val="20000"/>
              </a:srgbClr>
            </a:glow>
          </a:effectLst>
        </p:spPr>
        <p:txBody>
          <a:bodyPr wrap="square" lIns="216000" tIns="216000" rIns="216000" bIns="0" rtlCol="0" anchor="t" anchorCtr="0"/>
          <a:lstStyle/>
          <a:p>
            <a:pPr marL="0" marR="0" lvl="0" indent="0" defTabSz="914400" eaLnBrk="1" fontAlgn="auto" latinLnBrk="0" hangingPunct="1">
              <a:lnSpc>
                <a:spcPct val="100000"/>
              </a:lnSpc>
              <a:spcBef>
                <a:spcPts val="100"/>
              </a:spcBef>
              <a:spcAft>
                <a:spcPts val="0"/>
              </a:spcAft>
              <a:buClrTx/>
              <a:buSzTx/>
              <a:buFontTx/>
              <a:buNone/>
              <a:tabLst/>
              <a:defRPr/>
            </a:pPr>
            <a:r>
              <a:rPr kumimoji="0" lang="en-GB" sz="2000" b="1" i="0" u="none" strike="noStrike" kern="0" cap="none" spc="-10" normalizeH="0" baseline="0" noProof="0" dirty="0">
                <a:ln>
                  <a:noFill/>
                </a:ln>
                <a:solidFill>
                  <a:srgbClr val="00A6CD"/>
                </a:solidFill>
                <a:effectLst/>
                <a:uLnTx/>
                <a:uFillTx/>
                <a:latin typeface="Arial"/>
                <a:cs typeface="Arial"/>
              </a:rPr>
              <a:t>Patterns</a:t>
            </a:r>
            <a:endParaRPr kumimoji="0" lang="en-GB" sz="2000" b="0" i="0" u="none" strike="noStrike" kern="0" cap="none" spc="0" normalizeH="0" baseline="0" noProof="0" dirty="0">
              <a:ln>
                <a:noFill/>
              </a:ln>
              <a:solidFill>
                <a:sysClr val="windowText" lastClr="000000"/>
              </a:solidFill>
              <a:effectLst/>
              <a:uLnTx/>
              <a:uFillTx/>
              <a:latin typeface="Arial"/>
              <a:cs typeface="Arial"/>
            </a:endParaRPr>
          </a:p>
          <a:p>
            <a:pPr marL="0" marR="0" lvl="0" indent="0" defTabSz="914400" eaLnBrk="1" fontAlgn="auto" latinLnBrk="0" hangingPunct="1">
              <a:lnSpc>
                <a:spcPct val="100000"/>
              </a:lnSpc>
              <a:spcBef>
                <a:spcPts val="1480"/>
              </a:spcBef>
              <a:spcAft>
                <a:spcPts val="0"/>
              </a:spcAft>
              <a:buClrTx/>
              <a:buSzTx/>
              <a:buFontTx/>
              <a:buNone/>
              <a:tabLst/>
              <a:defRPr/>
            </a:pPr>
            <a:r>
              <a:rPr kumimoji="0" lang="en-GB" sz="1600" b="0" i="0" u="none" strike="noStrike" kern="0" cap="none" spc="0" normalizeH="0" baseline="0" noProof="0" dirty="0">
                <a:ln>
                  <a:noFill/>
                </a:ln>
                <a:solidFill>
                  <a:srgbClr val="29458A"/>
                </a:solidFill>
                <a:effectLst/>
                <a:uLnTx/>
                <a:uFillTx/>
                <a:latin typeface="Arial"/>
                <a:cs typeface="Arial"/>
              </a:rPr>
              <a:t>Malia</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might</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use</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10" normalizeH="0" baseline="0" noProof="0" dirty="0">
                <a:ln>
                  <a:noFill/>
                </a:ln>
                <a:solidFill>
                  <a:srgbClr val="29458A"/>
                </a:solidFill>
                <a:effectLst/>
                <a:uLnTx/>
                <a:uFillTx/>
                <a:latin typeface="Arial"/>
                <a:cs typeface="Arial"/>
              </a:rPr>
              <a:t>different</a:t>
            </a:r>
            <a:endParaRPr kumimoji="0" lang="en-GB" sz="1600" b="0" i="0" u="none" strike="noStrike" kern="0" cap="none" spc="0" normalizeH="0" baseline="0" noProof="0" dirty="0">
              <a:ln>
                <a:noFill/>
              </a:ln>
              <a:solidFill>
                <a:sysClr val="windowText" lastClr="000000"/>
              </a:solidFill>
              <a:effectLst/>
              <a:uLnTx/>
              <a:uFillTx/>
              <a:latin typeface="Arial"/>
              <a:cs typeface="Aria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29458A"/>
                </a:solidFill>
                <a:effectLst/>
                <a:uLnTx/>
                <a:uFillTx/>
                <a:latin typeface="Arial"/>
                <a:cs typeface="Arial"/>
              </a:rPr>
              <a:t>utterances,</a:t>
            </a:r>
            <a:r>
              <a:rPr kumimoji="0" lang="en-GB" sz="1600" b="0" i="0" u="none" strike="noStrike" kern="0" cap="none" spc="-55" normalizeH="0" baseline="0" noProof="0" dirty="0">
                <a:ln>
                  <a:noFill/>
                </a:ln>
                <a:solidFill>
                  <a:srgbClr val="29458A"/>
                </a:solidFill>
                <a:effectLst/>
                <a:uLnTx/>
                <a:uFillTx/>
                <a:latin typeface="Arial"/>
                <a:cs typeface="Arial"/>
              </a:rPr>
              <a:t> </a:t>
            </a:r>
            <a:r>
              <a:rPr kumimoji="0" lang="en-GB" sz="1600" b="0" i="0" u="none" strike="noStrike" kern="0" cap="none" spc="-10" normalizeH="0" baseline="0" noProof="0" dirty="0">
                <a:ln>
                  <a:noFill/>
                </a:ln>
                <a:solidFill>
                  <a:srgbClr val="29458A"/>
                </a:solidFill>
                <a:effectLst/>
                <a:uLnTx/>
                <a:uFillTx/>
                <a:latin typeface="Arial"/>
                <a:cs typeface="Arial"/>
              </a:rPr>
              <a:t>like: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10" normalizeH="0" baseline="0" noProof="0" dirty="0">
              <a:ln>
                <a:noFill/>
              </a:ln>
              <a:solidFill>
                <a:srgbClr val="29458A"/>
              </a:solidFill>
              <a:effectLst/>
              <a:uLnTx/>
              <a:uFillTx/>
              <a:latin typeface="Arial"/>
              <a:cs typeface="Arial"/>
            </a:endParaRPr>
          </a:p>
          <a:p>
            <a:pPr marL="0" marR="5080" lvl="0" indent="0" defTabSz="914400" eaLnBrk="1" fontAlgn="auto" latinLnBrk="0" hangingPunct="1">
              <a:lnSpc>
                <a:spcPct val="100000"/>
              </a:lnSpc>
              <a:spcBef>
                <a:spcPts val="100"/>
              </a:spcBef>
              <a:spcAft>
                <a:spcPts val="0"/>
              </a:spcAft>
              <a:buClrTx/>
              <a:buSzTx/>
              <a:buFontTx/>
              <a:buNone/>
              <a:tabLst/>
              <a:defRPr/>
            </a:pPr>
            <a:r>
              <a:rPr kumimoji="0" lang="en-GB" sz="1600" b="0" i="0" u="none" strike="noStrike" kern="0" cap="none" spc="0" normalizeH="0" baseline="0" noProof="0" dirty="0">
                <a:ln>
                  <a:noFill/>
                </a:ln>
                <a:solidFill>
                  <a:srgbClr val="29458A"/>
                </a:solidFill>
                <a:effectLst/>
                <a:uLnTx/>
                <a:uFillTx/>
                <a:latin typeface="Arial"/>
                <a:cs typeface="Arial"/>
              </a:rPr>
              <a:t>It’s</a:t>
            </a:r>
            <a:r>
              <a:rPr kumimoji="0" lang="en-GB" sz="1600" b="0" i="0" u="none" strike="noStrike" kern="0" cap="none" spc="-30" normalizeH="0" baseline="0" noProof="0" dirty="0">
                <a:ln>
                  <a:noFill/>
                </a:ln>
                <a:solidFill>
                  <a:srgbClr val="29458A"/>
                </a:solidFill>
                <a:effectLst/>
                <a:uLnTx/>
                <a:uFillTx/>
                <a:latin typeface="Arial"/>
                <a:cs typeface="Arial"/>
              </a:rPr>
              <a:t> </a:t>
            </a:r>
            <a:r>
              <a:rPr kumimoji="0" lang="en-GB" sz="1600" b="0" i="0" u="none" strike="noStrike" kern="0" cap="none" spc="-10" normalizeH="0" baseline="0" noProof="0" dirty="0">
                <a:ln>
                  <a:noFill/>
                </a:ln>
                <a:solidFill>
                  <a:srgbClr val="29458A"/>
                </a:solidFill>
                <a:effectLst/>
                <a:uLnTx/>
                <a:uFillTx/>
                <a:latin typeface="Arial"/>
                <a:cs typeface="Arial"/>
              </a:rPr>
              <a:t>Monday.</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Should</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put</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out</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25" normalizeH="0" baseline="0" noProof="0" dirty="0">
                <a:ln>
                  <a:noFill/>
                </a:ln>
                <a:solidFill>
                  <a:srgbClr val="29458A"/>
                </a:solidFill>
                <a:effectLst/>
                <a:uLnTx/>
                <a:uFillTx/>
                <a:latin typeface="Arial"/>
                <a:cs typeface="Arial"/>
              </a:rPr>
              <a:t>the </a:t>
            </a:r>
            <a:r>
              <a:rPr kumimoji="0" lang="en-GB" sz="1600" b="0" i="0" u="none" strike="noStrike" kern="0" cap="none" spc="0" normalizeH="0" baseline="0" noProof="0" dirty="0">
                <a:ln>
                  <a:noFill/>
                </a:ln>
                <a:solidFill>
                  <a:srgbClr val="29458A"/>
                </a:solidFill>
                <a:effectLst/>
                <a:uLnTx/>
                <a:uFillTx/>
                <a:latin typeface="Arial"/>
                <a:cs typeface="Arial"/>
              </a:rPr>
              <a:t>recycling </a:t>
            </a:r>
            <a:r>
              <a:rPr kumimoji="0" lang="en-GB" sz="1600" b="0" i="0" u="none" strike="noStrike" kern="0" cap="none" spc="-10" normalizeH="0" baseline="0" noProof="0" dirty="0">
                <a:ln>
                  <a:noFill/>
                </a:ln>
                <a:solidFill>
                  <a:srgbClr val="29458A"/>
                </a:solidFill>
                <a:effectLst/>
                <a:uLnTx/>
                <a:uFillTx/>
                <a:latin typeface="Arial"/>
                <a:cs typeface="Arial"/>
              </a:rPr>
              <a:t>today?</a:t>
            </a:r>
          </a:p>
          <a:p>
            <a:pPr marL="0" marR="5080" lvl="0" indent="0" defTabSz="914400" eaLnBrk="1" fontAlgn="auto" latinLnBrk="0" hangingPunct="1">
              <a:lnSpc>
                <a:spcPct val="100000"/>
              </a:lnSpc>
              <a:spcBef>
                <a:spcPts val="100"/>
              </a:spcBef>
              <a:spcAft>
                <a:spcPts val="0"/>
              </a:spcAft>
              <a:buClrTx/>
              <a:buSzTx/>
              <a:buFontTx/>
              <a:buNone/>
              <a:tabLst/>
              <a:defRPr/>
            </a:pPr>
            <a:endParaRPr kumimoji="0" lang="en-GB" sz="1600" b="0" i="0" u="none" strike="noStrike" kern="0" cap="none" spc="-10" normalizeH="0" baseline="0" noProof="0" dirty="0">
              <a:ln>
                <a:noFill/>
              </a:ln>
              <a:solidFill>
                <a:srgbClr val="29458A"/>
              </a:solidFill>
              <a:effectLst/>
              <a:uLnTx/>
              <a:uFillTx/>
              <a:latin typeface="Arial"/>
              <a:cs typeface="Arial"/>
            </a:endParaRPr>
          </a:p>
          <a:p>
            <a:pPr marL="0" marR="5080" lvl="0" indent="0" defTabSz="914400" eaLnBrk="1" fontAlgn="auto" latinLnBrk="0" hangingPunct="1">
              <a:lnSpc>
                <a:spcPct val="100000"/>
              </a:lnSpc>
              <a:spcBef>
                <a:spcPts val="100"/>
              </a:spcBef>
              <a:spcAft>
                <a:spcPts val="0"/>
              </a:spcAft>
              <a:buClrTx/>
              <a:buSzTx/>
              <a:buFontTx/>
              <a:buNone/>
              <a:tabLst/>
              <a:defRPr/>
            </a:pPr>
            <a:r>
              <a:rPr kumimoji="0" lang="en-GB" sz="1600" b="0" i="0" u="none" strike="noStrike" kern="0" cap="none" spc="-25" normalizeH="0" baseline="0" noProof="0" dirty="0">
                <a:ln>
                  <a:noFill/>
                </a:ln>
                <a:solidFill>
                  <a:srgbClr val="29458A"/>
                </a:solidFill>
                <a:effectLst/>
                <a:uLnTx/>
                <a:uFillTx/>
                <a:latin typeface="Arial"/>
                <a:cs typeface="Arial"/>
              </a:rPr>
              <a:t>Today</a:t>
            </a:r>
            <a:r>
              <a:rPr kumimoji="0" lang="en-GB" sz="1600" b="0" i="0" u="none" strike="noStrike" kern="0" cap="none" spc="-3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is</a:t>
            </a:r>
            <a:r>
              <a:rPr kumimoji="0" lang="en-GB" sz="1600" b="0" i="0" u="none" strike="noStrike" kern="0" cap="none" spc="-50" normalizeH="0" baseline="0" noProof="0" dirty="0">
                <a:ln>
                  <a:noFill/>
                </a:ln>
                <a:solidFill>
                  <a:srgbClr val="29458A"/>
                </a:solidFill>
                <a:effectLst/>
                <a:uLnTx/>
                <a:uFillTx/>
                <a:latin typeface="Arial"/>
                <a:cs typeface="Arial"/>
              </a:rPr>
              <a:t> </a:t>
            </a:r>
            <a:r>
              <a:rPr kumimoji="0" lang="en-GB" sz="1600" b="0" i="0" u="none" strike="noStrike" kern="0" cap="none" spc="-20" normalizeH="0" baseline="0" noProof="0" dirty="0">
                <a:ln>
                  <a:noFill/>
                </a:ln>
                <a:solidFill>
                  <a:srgbClr val="29458A"/>
                </a:solidFill>
                <a:effectLst/>
                <a:uLnTx/>
                <a:uFillTx/>
                <a:latin typeface="Arial"/>
                <a:cs typeface="Arial"/>
              </a:rPr>
              <a:t>Tuesday.</a:t>
            </a:r>
            <a:r>
              <a:rPr kumimoji="0" lang="en-GB" sz="1600" b="0" i="0" u="none" strike="noStrike" kern="0" cap="none" spc="-2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Is</a:t>
            </a:r>
            <a:r>
              <a:rPr kumimoji="0" lang="en-GB" sz="1600" b="0" i="0" u="none" strike="noStrike" kern="0" cap="none" spc="-2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it</a:t>
            </a:r>
            <a:r>
              <a:rPr kumimoji="0" lang="en-GB" sz="1600" b="0" i="0" u="none" strike="noStrike" kern="0" cap="none" spc="-30" normalizeH="0" baseline="0" noProof="0" dirty="0">
                <a:ln>
                  <a:noFill/>
                </a:ln>
                <a:solidFill>
                  <a:srgbClr val="29458A"/>
                </a:solidFill>
                <a:effectLst/>
                <a:uLnTx/>
                <a:uFillTx/>
                <a:latin typeface="Arial"/>
                <a:cs typeface="Arial"/>
              </a:rPr>
              <a:t> </a:t>
            </a:r>
            <a:r>
              <a:rPr kumimoji="0" lang="en-GB" sz="1600" b="0" i="0" u="none" strike="noStrike" kern="0" cap="none" spc="-10" normalizeH="0" baseline="0" noProof="0" dirty="0">
                <a:ln>
                  <a:noFill/>
                </a:ln>
                <a:solidFill>
                  <a:srgbClr val="29458A"/>
                </a:solidFill>
                <a:effectLst/>
                <a:uLnTx/>
                <a:uFillTx/>
                <a:latin typeface="Arial"/>
                <a:cs typeface="Arial"/>
              </a:rPr>
              <a:t>recycling </a:t>
            </a:r>
            <a:r>
              <a:rPr kumimoji="0" lang="en-GB" sz="1600" b="0" i="0" u="none" strike="noStrike" kern="0" cap="none" spc="0" normalizeH="0" baseline="0" noProof="0" dirty="0">
                <a:ln>
                  <a:noFill/>
                </a:ln>
                <a:solidFill>
                  <a:srgbClr val="29458A"/>
                </a:solidFill>
                <a:effectLst/>
                <a:uLnTx/>
                <a:uFillTx/>
                <a:latin typeface="Arial"/>
                <a:cs typeface="Arial"/>
              </a:rPr>
              <a:t>day</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10" normalizeH="0" baseline="0" noProof="0" dirty="0">
                <a:ln>
                  <a:noFill/>
                </a:ln>
                <a:solidFill>
                  <a:srgbClr val="29458A"/>
                </a:solidFill>
                <a:effectLst/>
                <a:uLnTx/>
                <a:uFillTx/>
                <a:latin typeface="Arial"/>
                <a:cs typeface="Arial"/>
              </a:rPr>
              <a:t>today?</a:t>
            </a:r>
          </a:p>
          <a:p>
            <a:pPr marL="0" marR="5080" lvl="0" indent="0" defTabSz="914400" eaLnBrk="1" fontAlgn="auto" latinLnBrk="0" hangingPunct="1">
              <a:lnSpc>
                <a:spcPct val="100000"/>
              </a:lnSpc>
              <a:spcBef>
                <a:spcPts val="100"/>
              </a:spcBef>
              <a:spcAft>
                <a:spcPts val="0"/>
              </a:spcAft>
              <a:buClrTx/>
              <a:buSzTx/>
              <a:buFontTx/>
              <a:buNone/>
              <a:tabLst/>
              <a:defRPr/>
            </a:pPr>
            <a:endParaRPr kumimoji="0" lang="en-GB" sz="1600" b="0" i="0" u="none" strike="noStrike" kern="0" cap="none" spc="-10" normalizeH="0" baseline="0" noProof="0" dirty="0">
              <a:ln>
                <a:noFill/>
              </a:ln>
              <a:solidFill>
                <a:srgbClr val="29458A"/>
              </a:solidFill>
              <a:effectLst/>
              <a:uLnTx/>
              <a:uFillTx/>
              <a:latin typeface="Arial"/>
              <a:cs typeface="Arial"/>
            </a:endParaRPr>
          </a:p>
          <a:p>
            <a:pPr marL="0" marR="0" lvl="0" indent="0" defTabSz="914400" eaLnBrk="1" fontAlgn="auto" latinLnBrk="0" hangingPunct="1">
              <a:lnSpc>
                <a:spcPct val="100000"/>
              </a:lnSpc>
              <a:spcBef>
                <a:spcPts val="100"/>
              </a:spcBef>
              <a:spcAft>
                <a:spcPts val="0"/>
              </a:spcAft>
              <a:buClrTx/>
              <a:buSzTx/>
              <a:buFontTx/>
              <a:buNone/>
              <a:tabLst/>
              <a:defRPr/>
            </a:pPr>
            <a:r>
              <a:rPr kumimoji="0" lang="en-GB" sz="1600" b="0" i="0" u="none" strike="noStrike" kern="0" cap="none" spc="0" normalizeH="0" baseline="0" noProof="0" dirty="0">
                <a:ln>
                  <a:noFill/>
                </a:ln>
                <a:solidFill>
                  <a:srgbClr val="29458A"/>
                </a:solidFill>
                <a:effectLst/>
                <a:uLnTx/>
                <a:uFillTx/>
                <a:latin typeface="Arial"/>
                <a:cs typeface="Arial"/>
              </a:rPr>
              <a:t>The</a:t>
            </a:r>
            <a:r>
              <a:rPr kumimoji="0" lang="en-GB" sz="1600" b="0" i="0" u="none" strike="noStrike" kern="0" cap="none" spc="-3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most</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important</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pattern</a:t>
            </a:r>
            <a:r>
              <a:rPr kumimoji="0" lang="en-GB" sz="1600" b="0" i="0" u="none" strike="noStrike" kern="0" cap="none" spc="-20" normalizeH="0" baseline="0" noProof="0" dirty="0">
                <a:ln>
                  <a:noFill/>
                </a:ln>
                <a:solidFill>
                  <a:srgbClr val="29458A"/>
                </a:solidFill>
                <a:effectLst/>
                <a:uLnTx/>
                <a:uFillTx/>
                <a:latin typeface="Arial"/>
                <a:cs typeface="Arial"/>
              </a:rPr>
              <a:t> </a:t>
            </a:r>
            <a:r>
              <a:rPr kumimoji="0" lang="en-GB" sz="1600" b="0" i="0" u="none" strike="noStrike" kern="0" cap="none" spc="-25" normalizeH="0" baseline="0" noProof="0" dirty="0">
                <a:ln>
                  <a:noFill/>
                </a:ln>
                <a:solidFill>
                  <a:srgbClr val="29458A"/>
                </a:solidFill>
                <a:effectLst/>
                <a:uLnTx/>
                <a:uFillTx/>
                <a:latin typeface="Arial"/>
                <a:cs typeface="Arial"/>
              </a:rPr>
              <a:t>is</a:t>
            </a:r>
            <a:endParaRPr kumimoji="0" lang="en-GB" sz="1600" b="0" i="0" u="none" strike="noStrike" kern="0" cap="none" spc="0" normalizeH="0" baseline="0" noProof="0" dirty="0">
              <a:ln>
                <a:noFill/>
              </a:ln>
              <a:solidFill>
                <a:sysClr val="windowText" lastClr="000000"/>
              </a:solidFill>
              <a:effectLst/>
              <a:uLnTx/>
              <a:uFillTx/>
              <a:latin typeface="Arial"/>
              <a:cs typeface="Aria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29458A"/>
                </a:solidFill>
                <a:effectLst/>
                <a:uLnTx/>
                <a:uFillTx/>
                <a:latin typeface="Arial"/>
                <a:cs typeface="Arial"/>
              </a:rPr>
              <a:t>the</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word</a:t>
            </a:r>
            <a:r>
              <a:rPr kumimoji="0" lang="en-GB" sz="1600" b="0" i="0" u="none" strike="noStrike" kern="0" cap="none" spc="-10" normalizeH="0" baseline="0" noProof="0" dirty="0">
                <a:ln>
                  <a:noFill/>
                </a:ln>
                <a:solidFill>
                  <a:srgbClr val="29458A"/>
                </a:solidFill>
                <a:effectLst/>
                <a:uLnTx/>
                <a:uFillTx/>
                <a:latin typeface="Arial"/>
                <a:cs typeface="Arial"/>
              </a:rPr>
              <a:t> ‘recycling’.</a:t>
            </a:r>
            <a:endParaRPr kumimoji="0" lang="en-GB" sz="1600" b="0" i="0" u="none" strike="noStrike" kern="0" cap="none" spc="0" normalizeH="0" baseline="0" noProof="0" dirty="0">
              <a:ln>
                <a:noFill/>
              </a:ln>
              <a:solidFill>
                <a:sysClr val="windowText" lastClr="000000"/>
              </a:solidFill>
              <a:effectLst/>
              <a:uLnTx/>
              <a:uFillTx/>
              <a:latin typeface="Arial"/>
              <a:cs typeface="Arial"/>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a:cs typeface="Arial"/>
            </a:endParaRPr>
          </a:p>
        </p:txBody>
      </p:sp>
      <p:sp>
        <p:nvSpPr>
          <p:cNvPr id="15" name="object 15"/>
          <p:cNvSpPr/>
          <p:nvPr/>
        </p:nvSpPr>
        <p:spPr>
          <a:xfrm>
            <a:off x="4648688" y="2880617"/>
            <a:ext cx="3385185" cy="3911600"/>
          </a:xfrm>
          <a:custGeom>
            <a:avLst/>
            <a:gdLst/>
            <a:ahLst/>
            <a:cxnLst/>
            <a:rect l="l" t="t" r="r" b="b"/>
            <a:pathLst>
              <a:path w="3385184" h="3911600">
                <a:moveTo>
                  <a:pt x="3232492" y="0"/>
                </a:moveTo>
                <a:lnTo>
                  <a:pt x="152400" y="0"/>
                </a:lnTo>
                <a:lnTo>
                  <a:pt x="104231" y="7769"/>
                </a:lnTo>
                <a:lnTo>
                  <a:pt x="62396" y="29405"/>
                </a:lnTo>
                <a:lnTo>
                  <a:pt x="29405" y="62396"/>
                </a:lnTo>
                <a:lnTo>
                  <a:pt x="7769" y="104231"/>
                </a:lnTo>
                <a:lnTo>
                  <a:pt x="0" y="152400"/>
                </a:lnTo>
                <a:lnTo>
                  <a:pt x="0" y="3759200"/>
                </a:lnTo>
                <a:lnTo>
                  <a:pt x="7769" y="3807368"/>
                </a:lnTo>
                <a:lnTo>
                  <a:pt x="29405" y="3849203"/>
                </a:lnTo>
                <a:lnTo>
                  <a:pt x="62396" y="3882194"/>
                </a:lnTo>
                <a:lnTo>
                  <a:pt x="104231" y="3903830"/>
                </a:lnTo>
                <a:lnTo>
                  <a:pt x="152400" y="3911600"/>
                </a:lnTo>
                <a:lnTo>
                  <a:pt x="3232492" y="3911600"/>
                </a:lnTo>
                <a:lnTo>
                  <a:pt x="3280661" y="3903830"/>
                </a:lnTo>
                <a:lnTo>
                  <a:pt x="3322496" y="3882194"/>
                </a:lnTo>
                <a:lnTo>
                  <a:pt x="3355487" y="3849203"/>
                </a:lnTo>
                <a:lnTo>
                  <a:pt x="3377122" y="3807368"/>
                </a:lnTo>
                <a:lnTo>
                  <a:pt x="3384892" y="3759200"/>
                </a:lnTo>
                <a:lnTo>
                  <a:pt x="3384892" y="152400"/>
                </a:lnTo>
                <a:lnTo>
                  <a:pt x="3377122" y="104231"/>
                </a:lnTo>
                <a:lnTo>
                  <a:pt x="3355487" y="62396"/>
                </a:lnTo>
                <a:lnTo>
                  <a:pt x="3322496" y="29405"/>
                </a:lnTo>
                <a:lnTo>
                  <a:pt x="3280661" y="7769"/>
                </a:lnTo>
                <a:lnTo>
                  <a:pt x="3232492" y="0"/>
                </a:lnTo>
                <a:close/>
              </a:path>
            </a:pathLst>
          </a:custGeom>
          <a:solidFill>
            <a:srgbClr val="FFFFFF"/>
          </a:solidFill>
          <a:effectLst>
            <a:glow rad="101600">
              <a:srgbClr val="29458A">
                <a:alpha val="20000"/>
              </a:srgbClr>
            </a:glow>
          </a:effectLst>
        </p:spPr>
        <p:txBody>
          <a:bodyPr wrap="square" lIns="216000" tIns="216000" rIns="216000" bIns="0" rtlCol="0" anchor="t" anchorCtr="0"/>
          <a:lstStyle/>
          <a:p>
            <a:pPr marL="0" marR="0" lvl="0" indent="0" defTabSz="914400" eaLnBrk="1" fontAlgn="auto" latinLnBrk="0" hangingPunct="1">
              <a:lnSpc>
                <a:spcPct val="100000"/>
              </a:lnSpc>
              <a:spcBef>
                <a:spcPts val="0"/>
              </a:spcBef>
              <a:spcAft>
                <a:spcPts val="1480"/>
              </a:spcAft>
              <a:buClrTx/>
              <a:buSzTx/>
              <a:buFontTx/>
              <a:buNone/>
              <a:tabLst/>
              <a:defRPr/>
            </a:pPr>
            <a:r>
              <a:rPr kumimoji="0" lang="en-GB" sz="2000" b="1" i="0" u="none" strike="noStrike" kern="0" cap="none" spc="0" normalizeH="0" baseline="0" noProof="0" dirty="0">
                <a:ln>
                  <a:noFill/>
                </a:ln>
                <a:solidFill>
                  <a:srgbClr val="00A6CD"/>
                </a:solidFill>
                <a:effectLst/>
                <a:uLnTx/>
                <a:uFillTx/>
                <a:latin typeface="Arial"/>
                <a:cs typeface="Arial"/>
              </a:rPr>
              <a:t>What’s</a:t>
            </a:r>
            <a:r>
              <a:rPr kumimoji="0" lang="en-GB" sz="2000" b="1" i="0" u="none" strike="noStrike" kern="0" cap="none" spc="-90" normalizeH="0" baseline="0" noProof="0" dirty="0">
                <a:ln>
                  <a:noFill/>
                </a:ln>
                <a:solidFill>
                  <a:srgbClr val="00A6CD"/>
                </a:solidFill>
                <a:effectLst/>
                <a:uLnTx/>
                <a:uFillTx/>
                <a:latin typeface="Arial"/>
                <a:cs typeface="Arial"/>
              </a:rPr>
              <a:t> </a:t>
            </a:r>
            <a:r>
              <a:rPr kumimoji="0" lang="en-GB" sz="2000" b="1" i="0" u="none" strike="noStrike" kern="0" cap="none" spc="-10" normalizeH="0" baseline="0" noProof="0" dirty="0">
                <a:ln>
                  <a:noFill/>
                </a:ln>
                <a:solidFill>
                  <a:srgbClr val="00A6CD"/>
                </a:solidFill>
                <a:effectLst/>
                <a:uLnTx/>
                <a:uFillTx/>
                <a:latin typeface="Arial"/>
                <a:cs typeface="Arial"/>
              </a:rPr>
              <a:t>important?</a:t>
            </a:r>
          </a:p>
          <a:p>
            <a:pPr marL="0" marR="0" lvl="0" indent="0" defTabSz="914400" eaLnBrk="1" fontAlgn="auto" latinLnBrk="0" hangingPunct="1">
              <a:lnSpc>
                <a:spcPct val="100000"/>
              </a:lnSpc>
              <a:spcBef>
                <a:spcPts val="0"/>
              </a:spcBef>
              <a:spcAft>
                <a:spcPts val="1480"/>
              </a:spcAft>
              <a:buClrTx/>
              <a:buSzTx/>
              <a:buFontTx/>
              <a:buNone/>
              <a:tabLst/>
              <a:defRPr/>
            </a:pPr>
            <a:r>
              <a:rPr kumimoji="0" lang="en-GB" sz="1600" b="0" i="0" u="none" strike="noStrike" kern="0" cap="none" spc="0" normalizeH="0" baseline="0" noProof="0" dirty="0">
                <a:ln>
                  <a:noFill/>
                </a:ln>
                <a:solidFill>
                  <a:srgbClr val="29458A"/>
                </a:solidFill>
                <a:effectLst/>
                <a:uLnTx/>
                <a:uFillTx/>
                <a:latin typeface="Arial"/>
                <a:cs typeface="Arial"/>
              </a:rPr>
              <a:t>Whether</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it’s</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Monday</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or</a:t>
            </a:r>
            <a:r>
              <a:rPr kumimoji="0" lang="en-GB" sz="1600" b="0" i="0" u="none" strike="noStrike" kern="0" cap="none" spc="-40" normalizeH="0" baseline="0" noProof="0" dirty="0">
                <a:ln>
                  <a:noFill/>
                </a:ln>
                <a:solidFill>
                  <a:srgbClr val="29458A"/>
                </a:solidFill>
                <a:effectLst/>
                <a:uLnTx/>
                <a:uFillTx/>
                <a:latin typeface="Arial"/>
                <a:cs typeface="Arial"/>
              </a:rPr>
              <a:t> </a:t>
            </a:r>
            <a:r>
              <a:rPr kumimoji="0" lang="en-GB" sz="1600" b="0" i="0" u="none" strike="noStrike" kern="0" cap="none" spc="-20" normalizeH="0" baseline="0" noProof="0" dirty="0">
                <a:ln>
                  <a:noFill/>
                </a:ln>
                <a:solidFill>
                  <a:srgbClr val="29458A"/>
                </a:solidFill>
                <a:effectLst/>
                <a:uLnTx/>
                <a:uFillTx/>
                <a:latin typeface="Arial"/>
                <a:cs typeface="Arial"/>
              </a:rPr>
              <a:t>Tuesday.</a:t>
            </a:r>
          </a:p>
          <a:p>
            <a:pPr marL="0" marR="0" lvl="0" indent="0" defTabSz="914400" eaLnBrk="1" fontAlgn="auto" latinLnBrk="0" hangingPunct="1">
              <a:lnSpc>
                <a:spcPct val="100000"/>
              </a:lnSpc>
              <a:spcBef>
                <a:spcPts val="0"/>
              </a:spcBef>
              <a:spcAft>
                <a:spcPts val="1480"/>
              </a:spcAft>
              <a:buClrTx/>
              <a:buSzTx/>
              <a:buFontTx/>
              <a:buNone/>
              <a:tabLst/>
              <a:defRPr/>
            </a:pPr>
            <a:endParaRPr kumimoji="0" lang="en-GB" sz="1600" b="0" i="0" u="none" strike="noStrike" kern="0" cap="none" spc="-20" normalizeH="0" baseline="0" noProof="0" dirty="0">
              <a:ln>
                <a:noFill/>
              </a:ln>
              <a:solidFill>
                <a:srgbClr val="29458A"/>
              </a:solidFill>
              <a:effectLst/>
              <a:uLnTx/>
              <a:uFillTx/>
              <a:latin typeface="Arial"/>
              <a:cs typeface="Arial"/>
            </a:endParaRPr>
          </a:p>
          <a:p>
            <a:pPr marL="0" marR="0" lvl="0" indent="0" defTabSz="914400" eaLnBrk="1" fontAlgn="auto" latinLnBrk="0" hangingPunct="1">
              <a:lnSpc>
                <a:spcPct val="100000"/>
              </a:lnSpc>
              <a:spcBef>
                <a:spcPts val="0"/>
              </a:spcBef>
              <a:spcAft>
                <a:spcPts val="1480"/>
              </a:spcAft>
              <a:buClrTx/>
              <a:buSzTx/>
              <a:buFontTx/>
              <a:buNone/>
              <a:tabLst/>
              <a:defRPr/>
            </a:pPr>
            <a:r>
              <a:rPr kumimoji="0" lang="en-GB" sz="2000" b="1" i="0" u="none" strike="noStrike" kern="0" cap="none" spc="0" normalizeH="0" baseline="0" noProof="0" dirty="0">
                <a:ln>
                  <a:noFill/>
                </a:ln>
                <a:solidFill>
                  <a:srgbClr val="00A6CD"/>
                </a:solidFill>
                <a:effectLst/>
                <a:uLnTx/>
                <a:uFillTx/>
                <a:latin typeface="Arial"/>
                <a:cs typeface="Arial"/>
              </a:rPr>
              <a:t>What doesn’t </a:t>
            </a:r>
            <a:r>
              <a:rPr kumimoji="0" lang="en-GB" sz="2000" b="1" i="0" u="none" strike="noStrike" kern="0" cap="none" spc="-10" normalizeH="0" baseline="0" noProof="0" dirty="0">
                <a:ln>
                  <a:noFill/>
                </a:ln>
                <a:solidFill>
                  <a:srgbClr val="00A6CD"/>
                </a:solidFill>
                <a:effectLst/>
                <a:uLnTx/>
                <a:uFillTx/>
                <a:latin typeface="Arial"/>
                <a:cs typeface="Arial"/>
              </a:rPr>
              <a:t>matter?</a:t>
            </a:r>
          </a:p>
          <a:p>
            <a:pPr marL="0" marR="5080" lvl="0" indent="0" defTabSz="914400" eaLnBrk="1" fontAlgn="auto" latinLnBrk="0" hangingPunct="1">
              <a:lnSpc>
                <a:spcPct val="100000"/>
              </a:lnSpc>
              <a:spcBef>
                <a:spcPts val="0"/>
              </a:spcBef>
              <a:spcAft>
                <a:spcPts val="1480"/>
              </a:spcAft>
              <a:buClrTx/>
              <a:buSzTx/>
              <a:buFontTx/>
              <a:buNone/>
              <a:tabLst/>
              <a:defRPr/>
            </a:pPr>
            <a:r>
              <a:rPr kumimoji="0" lang="en-GB" sz="1600" b="0" i="0" u="none" strike="noStrike" kern="0" cap="none" spc="0" normalizeH="0" baseline="0" noProof="0" dirty="0">
                <a:ln>
                  <a:noFill/>
                </a:ln>
                <a:solidFill>
                  <a:srgbClr val="29458A"/>
                </a:solidFill>
                <a:effectLst/>
                <a:uLnTx/>
                <a:uFillTx/>
                <a:latin typeface="Arial"/>
                <a:cs typeface="Arial"/>
              </a:rPr>
              <a:t>Whether</a:t>
            </a:r>
            <a:r>
              <a:rPr kumimoji="0" lang="en-GB" sz="1600" b="0" i="0" u="none" strike="noStrike" kern="0" cap="none" spc="-2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it’s</a:t>
            </a:r>
            <a:r>
              <a:rPr kumimoji="0" lang="en-GB" sz="1600" b="0" i="0" u="none" strike="noStrike" kern="0" cap="none" spc="-45" normalizeH="0" baseline="0" noProof="0" dirty="0">
                <a:ln>
                  <a:noFill/>
                </a:ln>
                <a:solidFill>
                  <a:srgbClr val="29458A"/>
                </a:solidFill>
                <a:effectLst/>
                <a:uLnTx/>
                <a:uFillTx/>
                <a:latin typeface="Arial"/>
                <a:cs typeface="Arial"/>
              </a:rPr>
              <a:t> </a:t>
            </a:r>
            <a:r>
              <a:rPr kumimoji="0" lang="en-GB" sz="1600" b="0" i="0" u="none" strike="noStrike" kern="0" cap="none" spc="-25" normalizeH="0" baseline="0" noProof="0" dirty="0">
                <a:ln>
                  <a:noFill/>
                </a:ln>
                <a:solidFill>
                  <a:srgbClr val="29458A"/>
                </a:solidFill>
                <a:effectLst/>
                <a:uLnTx/>
                <a:uFillTx/>
                <a:latin typeface="Arial"/>
                <a:cs typeface="Arial"/>
              </a:rPr>
              <a:t>Thursday, </a:t>
            </a:r>
            <a:br>
              <a:rPr kumimoji="0" lang="en-GB" sz="1600" b="0" i="0" u="none" strike="noStrike" kern="0" cap="none" spc="-25" normalizeH="0" baseline="0" noProof="0" dirty="0">
                <a:ln>
                  <a:noFill/>
                </a:ln>
                <a:solidFill>
                  <a:srgbClr val="29458A"/>
                </a:solidFill>
                <a:effectLst/>
                <a:uLnTx/>
                <a:uFillTx/>
                <a:latin typeface="Arial"/>
                <a:cs typeface="Arial"/>
              </a:rPr>
            </a:br>
            <a:r>
              <a:rPr kumimoji="0" lang="en-GB" sz="1600" b="0" i="0" u="none" strike="noStrike" kern="0" cap="none" spc="0" normalizeH="0" baseline="0" noProof="0" dirty="0">
                <a:ln>
                  <a:noFill/>
                </a:ln>
                <a:solidFill>
                  <a:srgbClr val="29458A"/>
                </a:solidFill>
                <a:effectLst/>
                <a:uLnTx/>
                <a:uFillTx/>
                <a:latin typeface="Arial"/>
                <a:cs typeface="Arial"/>
              </a:rPr>
              <a:t>Sunday, </a:t>
            </a:r>
            <a:r>
              <a:rPr kumimoji="0" lang="en-GB" sz="1600" b="0" i="0" u="none" strike="noStrike" kern="0" cap="none" spc="-20" normalizeH="0" baseline="0" noProof="0" dirty="0">
                <a:ln>
                  <a:noFill/>
                </a:ln>
                <a:solidFill>
                  <a:srgbClr val="29458A"/>
                </a:solidFill>
                <a:effectLst/>
                <a:uLnTx/>
                <a:uFillTx/>
                <a:latin typeface="Arial"/>
                <a:cs typeface="Arial"/>
              </a:rPr>
              <a:t>etc.</a:t>
            </a:r>
            <a:endParaRPr kumimoji="0" lang="en-GB" sz="1600" b="0" i="0" u="none" strike="noStrike" kern="0" cap="none" spc="0" normalizeH="0" baseline="0" noProof="0" dirty="0">
              <a:ln>
                <a:noFill/>
              </a:ln>
              <a:solidFill>
                <a:sysClr val="windowText" lastClr="000000"/>
              </a:solidFill>
              <a:effectLst/>
              <a:uLnTx/>
              <a:uFillTx/>
              <a:latin typeface="Arial"/>
              <a:cs typeface="Arial"/>
            </a:endParaRPr>
          </a:p>
        </p:txBody>
      </p:sp>
      <p:sp>
        <p:nvSpPr>
          <p:cNvPr id="17" name="object 17"/>
          <p:cNvSpPr/>
          <p:nvPr/>
        </p:nvSpPr>
        <p:spPr>
          <a:xfrm>
            <a:off x="11899563" y="2880617"/>
            <a:ext cx="3385185" cy="3911600"/>
          </a:xfrm>
          <a:custGeom>
            <a:avLst/>
            <a:gdLst/>
            <a:ahLst/>
            <a:cxnLst/>
            <a:rect l="l" t="t" r="r" b="b"/>
            <a:pathLst>
              <a:path w="3385184" h="3911600">
                <a:moveTo>
                  <a:pt x="3232480" y="0"/>
                </a:moveTo>
                <a:lnTo>
                  <a:pt x="152400" y="0"/>
                </a:lnTo>
                <a:lnTo>
                  <a:pt x="104231" y="7769"/>
                </a:lnTo>
                <a:lnTo>
                  <a:pt x="62396" y="29405"/>
                </a:lnTo>
                <a:lnTo>
                  <a:pt x="29405" y="62396"/>
                </a:lnTo>
                <a:lnTo>
                  <a:pt x="7769" y="104231"/>
                </a:lnTo>
                <a:lnTo>
                  <a:pt x="0" y="152400"/>
                </a:lnTo>
                <a:lnTo>
                  <a:pt x="0" y="3759200"/>
                </a:lnTo>
                <a:lnTo>
                  <a:pt x="7769" y="3807368"/>
                </a:lnTo>
                <a:lnTo>
                  <a:pt x="29405" y="3849203"/>
                </a:lnTo>
                <a:lnTo>
                  <a:pt x="62396" y="3882194"/>
                </a:lnTo>
                <a:lnTo>
                  <a:pt x="104231" y="3903830"/>
                </a:lnTo>
                <a:lnTo>
                  <a:pt x="152400" y="3911600"/>
                </a:lnTo>
                <a:lnTo>
                  <a:pt x="3232480" y="3911600"/>
                </a:lnTo>
                <a:lnTo>
                  <a:pt x="3280653" y="3903830"/>
                </a:lnTo>
                <a:lnTo>
                  <a:pt x="3322488" y="3882194"/>
                </a:lnTo>
                <a:lnTo>
                  <a:pt x="3355477" y="3849203"/>
                </a:lnTo>
                <a:lnTo>
                  <a:pt x="3377111" y="3807368"/>
                </a:lnTo>
                <a:lnTo>
                  <a:pt x="3384880" y="3759200"/>
                </a:lnTo>
                <a:lnTo>
                  <a:pt x="3384880" y="152400"/>
                </a:lnTo>
                <a:lnTo>
                  <a:pt x="3377111" y="104231"/>
                </a:lnTo>
                <a:lnTo>
                  <a:pt x="3355477" y="62396"/>
                </a:lnTo>
                <a:lnTo>
                  <a:pt x="3322488" y="29405"/>
                </a:lnTo>
                <a:lnTo>
                  <a:pt x="3280653" y="7769"/>
                </a:lnTo>
                <a:lnTo>
                  <a:pt x="3232480" y="0"/>
                </a:lnTo>
                <a:close/>
              </a:path>
            </a:pathLst>
          </a:custGeom>
          <a:solidFill>
            <a:srgbClr val="FFFFFF"/>
          </a:solidFill>
          <a:effectLst>
            <a:glow rad="101600">
              <a:srgbClr val="29458A">
                <a:alpha val="20000"/>
              </a:srgbClr>
            </a:glow>
          </a:effectLst>
        </p:spPr>
        <p:txBody>
          <a:bodyPr wrap="square" lIns="216000" tIns="216000" rIns="144000" bIns="0" rtlCol="0" anchor="t" anchorCtr="0"/>
          <a:lstStyle/>
          <a:p>
            <a:pPr marL="0" marR="0" lvl="0" indent="0" defTabSz="914400" eaLnBrk="1" fontAlgn="auto" latinLnBrk="0" hangingPunct="1">
              <a:lnSpc>
                <a:spcPct val="100000"/>
              </a:lnSpc>
              <a:spcBef>
                <a:spcPts val="0"/>
              </a:spcBef>
              <a:spcAft>
                <a:spcPts val="1480"/>
              </a:spcAft>
              <a:buClrTx/>
              <a:buSzTx/>
              <a:buFontTx/>
              <a:buNone/>
              <a:tabLst/>
              <a:defRPr/>
            </a:pPr>
            <a:r>
              <a:rPr kumimoji="0" lang="en-GB" sz="2000" b="1" i="0" u="none" strike="noStrike" kern="0" cap="none" spc="0" normalizeH="0" baseline="0" noProof="0" dirty="0">
                <a:ln>
                  <a:noFill/>
                </a:ln>
                <a:solidFill>
                  <a:srgbClr val="00A6CD"/>
                </a:solidFill>
                <a:effectLst/>
                <a:uLnTx/>
                <a:uFillTx/>
                <a:latin typeface="Arial"/>
                <a:cs typeface="Arial"/>
              </a:rPr>
              <a:t>Step by </a:t>
            </a:r>
            <a:r>
              <a:rPr kumimoji="0" lang="en-GB" sz="2000" b="1" i="0" u="none" strike="noStrike" kern="0" cap="none" spc="-20" normalizeH="0" baseline="0" noProof="0" dirty="0">
                <a:ln>
                  <a:noFill/>
                </a:ln>
                <a:solidFill>
                  <a:srgbClr val="00A6CD"/>
                </a:solidFill>
                <a:effectLst/>
                <a:uLnTx/>
                <a:uFillTx/>
                <a:latin typeface="Arial"/>
                <a:cs typeface="Arial"/>
              </a:rPr>
              <a:t>step</a:t>
            </a:r>
            <a:endParaRPr kumimoji="0" lang="en-GB" sz="2000" b="0" i="0" u="none" strike="noStrike" kern="0" cap="none" spc="0" normalizeH="0" baseline="0" noProof="0" dirty="0">
              <a:ln>
                <a:noFill/>
              </a:ln>
              <a:solidFill>
                <a:sysClr val="windowText" lastClr="000000"/>
              </a:solidFill>
              <a:effectLst/>
              <a:uLnTx/>
              <a:uFillTx/>
              <a:latin typeface="Arial"/>
              <a:cs typeface="Arial"/>
            </a:endParaRPr>
          </a:p>
          <a:p>
            <a:pPr marL="304165" marR="0" lvl="0" indent="-304165" defTabSz="914400" eaLnBrk="1" fontAlgn="auto" latinLnBrk="0" hangingPunct="1">
              <a:lnSpc>
                <a:spcPct val="100000"/>
              </a:lnSpc>
              <a:spcBef>
                <a:spcPts val="0"/>
              </a:spcBef>
              <a:spcAft>
                <a:spcPts val="1480"/>
              </a:spcAft>
              <a:buClrTx/>
              <a:buSzTx/>
              <a:buFontTx/>
              <a:buChar char="•"/>
              <a:tabLst>
                <a:tab pos="304165" algn="l"/>
                <a:tab pos="304800" algn="l"/>
              </a:tabLst>
              <a:defRPr/>
            </a:pPr>
            <a:r>
              <a:rPr kumimoji="0" lang="en-GB" sz="1600" b="0" i="0" u="none" strike="noStrike" kern="0" cap="none" spc="0" normalizeH="0" baseline="0" noProof="0" dirty="0">
                <a:ln>
                  <a:noFill/>
                </a:ln>
                <a:solidFill>
                  <a:srgbClr val="29458A"/>
                </a:solidFill>
                <a:effectLst/>
                <a:uLnTx/>
                <a:uFillTx/>
                <a:latin typeface="Arial"/>
                <a:cs typeface="Arial"/>
              </a:rPr>
              <a:t>Listen</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for</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the</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day</a:t>
            </a:r>
            <a:r>
              <a:rPr kumimoji="0" lang="en-GB" sz="1600" b="0" i="0" u="none" strike="noStrike" kern="0" cap="none" spc="-15"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of</a:t>
            </a:r>
            <a:r>
              <a:rPr kumimoji="0" lang="en-GB" sz="1600" b="0" i="0" u="none" strike="noStrike" kern="0" cap="none" spc="-10" normalizeH="0" baseline="0" noProof="0" dirty="0">
                <a:ln>
                  <a:noFill/>
                </a:ln>
                <a:solidFill>
                  <a:srgbClr val="29458A"/>
                </a:solidFill>
                <a:effectLst/>
                <a:uLnTx/>
                <a:uFillTx/>
                <a:latin typeface="Arial"/>
                <a:cs typeface="Arial"/>
              </a:rPr>
              <a:t> </a:t>
            </a:r>
            <a:r>
              <a:rPr kumimoji="0" lang="en-GB" sz="1600" b="0" i="0" u="none" strike="noStrike" kern="0" cap="none" spc="0" normalizeH="0" baseline="0" noProof="0" dirty="0">
                <a:ln>
                  <a:noFill/>
                </a:ln>
                <a:solidFill>
                  <a:srgbClr val="29458A"/>
                </a:solidFill>
                <a:effectLst/>
                <a:uLnTx/>
                <a:uFillTx/>
                <a:latin typeface="Arial"/>
                <a:cs typeface="Arial"/>
              </a:rPr>
              <a:t>the</a:t>
            </a:r>
            <a:r>
              <a:rPr kumimoji="0" lang="en-GB" sz="1600" b="0" i="0" u="none" strike="noStrike" kern="0" cap="none" spc="-5" normalizeH="0" baseline="0" noProof="0" dirty="0">
                <a:ln>
                  <a:noFill/>
                </a:ln>
                <a:solidFill>
                  <a:srgbClr val="29458A"/>
                </a:solidFill>
                <a:effectLst/>
                <a:uLnTx/>
                <a:uFillTx/>
                <a:latin typeface="Arial"/>
                <a:cs typeface="Arial"/>
              </a:rPr>
              <a:t> </a:t>
            </a:r>
            <a:r>
              <a:rPr kumimoji="0" lang="en-GB" sz="1600" b="0" i="0" u="none" strike="noStrike" kern="0" cap="none" spc="-10" normalizeH="0" baseline="0" noProof="0" dirty="0">
                <a:ln>
                  <a:noFill/>
                </a:ln>
                <a:solidFill>
                  <a:srgbClr val="29458A"/>
                </a:solidFill>
                <a:effectLst/>
                <a:uLnTx/>
                <a:uFillTx/>
                <a:latin typeface="Arial"/>
                <a:cs typeface="Arial"/>
              </a:rPr>
              <a:t>week.</a:t>
            </a:r>
          </a:p>
          <a:p>
            <a:pPr marL="304165" marR="0" lvl="0" indent="-304165" defTabSz="914400" eaLnBrk="1" fontAlgn="auto" latinLnBrk="0" hangingPunct="1">
              <a:lnSpc>
                <a:spcPct val="100000"/>
              </a:lnSpc>
              <a:spcBef>
                <a:spcPts val="0"/>
              </a:spcBef>
              <a:spcAft>
                <a:spcPts val="1480"/>
              </a:spcAft>
              <a:buClrTx/>
              <a:buSzTx/>
              <a:buFontTx/>
              <a:buChar char="•"/>
              <a:tabLst>
                <a:tab pos="304165" algn="l"/>
                <a:tab pos="304800" algn="l"/>
              </a:tabLst>
              <a:defRPr/>
            </a:pPr>
            <a:r>
              <a:rPr kumimoji="0" lang="en-GB" sz="1600" b="0" i="0" u="none" strike="noStrike" kern="0" cap="none" spc="-10" normalizeH="0" baseline="0" noProof="0" dirty="0">
                <a:ln>
                  <a:noFill/>
                </a:ln>
                <a:solidFill>
                  <a:srgbClr val="29458A"/>
                </a:solidFill>
                <a:effectLst/>
                <a:uLnTx/>
                <a:uFillTx/>
                <a:latin typeface="Arial"/>
                <a:cs typeface="Arial"/>
              </a:rPr>
              <a:t>If Monday, say ‘It’s tomorrow. Put the recycling out tonight’.</a:t>
            </a:r>
          </a:p>
          <a:p>
            <a:pPr marL="304165" marR="0" lvl="0" indent="-304165" defTabSz="914400" eaLnBrk="1" fontAlgn="auto" latinLnBrk="0" hangingPunct="1">
              <a:lnSpc>
                <a:spcPct val="100000"/>
              </a:lnSpc>
              <a:spcBef>
                <a:spcPts val="0"/>
              </a:spcBef>
              <a:spcAft>
                <a:spcPts val="1480"/>
              </a:spcAft>
              <a:buClrTx/>
              <a:buSzTx/>
              <a:buFontTx/>
              <a:buChar char="•"/>
              <a:tabLst>
                <a:tab pos="304165" algn="l"/>
                <a:tab pos="304800" algn="l"/>
              </a:tabLst>
              <a:defRPr/>
            </a:pPr>
            <a:r>
              <a:rPr kumimoji="0" lang="en-GB" sz="1600" b="0" i="0" u="none" strike="noStrike" kern="0" cap="none" spc="-10" normalizeH="0" baseline="0" noProof="0" dirty="0">
                <a:ln>
                  <a:noFill/>
                </a:ln>
                <a:solidFill>
                  <a:srgbClr val="29458A"/>
                </a:solidFill>
                <a:effectLst/>
                <a:uLnTx/>
                <a:uFillTx/>
                <a:latin typeface="Arial"/>
                <a:cs typeface="Arial"/>
              </a:rPr>
              <a:t>If Tuesday, say ‘It was today. Bring the recycling bin back in’.</a:t>
            </a:r>
          </a:p>
          <a:p>
            <a:pPr marL="304165" marR="0" lvl="0" indent="-304165" defTabSz="914400" eaLnBrk="1" fontAlgn="auto" latinLnBrk="0" hangingPunct="1">
              <a:lnSpc>
                <a:spcPct val="100000"/>
              </a:lnSpc>
              <a:spcBef>
                <a:spcPts val="0"/>
              </a:spcBef>
              <a:spcAft>
                <a:spcPts val="1480"/>
              </a:spcAft>
              <a:buClrTx/>
              <a:buSzTx/>
              <a:buFontTx/>
              <a:buChar char="•"/>
              <a:tabLst>
                <a:tab pos="304165" algn="l"/>
                <a:tab pos="304800" algn="l"/>
              </a:tabLst>
              <a:defRPr/>
            </a:pPr>
            <a:r>
              <a:rPr kumimoji="0" lang="en-GB" sz="1600" b="0" i="0" u="none" strike="noStrike" kern="0" cap="none" spc="-10" normalizeH="0" baseline="0" noProof="0" dirty="0">
                <a:ln>
                  <a:noFill/>
                </a:ln>
                <a:solidFill>
                  <a:srgbClr val="29458A"/>
                </a:solidFill>
                <a:effectLst/>
                <a:uLnTx/>
                <a:uFillTx/>
                <a:latin typeface="Arial"/>
                <a:cs typeface="Arial"/>
              </a:rPr>
              <a:t>Else say, ‘It’s not tomorrow, but remember to put your recycling in the bin’.</a:t>
            </a:r>
          </a:p>
        </p:txBody>
      </p:sp>
      <p:sp>
        <p:nvSpPr>
          <p:cNvPr id="35" name="object 35"/>
          <p:cNvSpPr/>
          <p:nvPr/>
        </p:nvSpPr>
        <p:spPr>
          <a:xfrm>
            <a:off x="1023251" y="6919217"/>
            <a:ext cx="3385185" cy="558800"/>
          </a:xfrm>
          <a:custGeom>
            <a:avLst/>
            <a:gdLst/>
            <a:ahLst/>
            <a:cxnLst/>
            <a:rect l="l" t="t" r="r" b="b"/>
            <a:pathLst>
              <a:path w="3385185" h="558800">
                <a:moveTo>
                  <a:pt x="3232492" y="0"/>
                </a:moveTo>
                <a:lnTo>
                  <a:pt x="152400" y="0"/>
                </a:lnTo>
                <a:lnTo>
                  <a:pt x="104231" y="7769"/>
                </a:lnTo>
                <a:lnTo>
                  <a:pt x="62396" y="29405"/>
                </a:lnTo>
                <a:lnTo>
                  <a:pt x="29405" y="62396"/>
                </a:lnTo>
                <a:lnTo>
                  <a:pt x="7769" y="104231"/>
                </a:lnTo>
                <a:lnTo>
                  <a:pt x="0" y="152400"/>
                </a:lnTo>
                <a:lnTo>
                  <a:pt x="0" y="406400"/>
                </a:lnTo>
                <a:lnTo>
                  <a:pt x="7769" y="454568"/>
                </a:lnTo>
                <a:lnTo>
                  <a:pt x="29405" y="496403"/>
                </a:lnTo>
                <a:lnTo>
                  <a:pt x="62396" y="529394"/>
                </a:lnTo>
                <a:lnTo>
                  <a:pt x="104231" y="551030"/>
                </a:lnTo>
                <a:lnTo>
                  <a:pt x="152400" y="558800"/>
                </a:lnTo>
                <a:lnTo>
                  <a:pt x="3232492" y="558800"/>
                </a:lnTo>
                <a:lnTo>
                  <a:pt x="3280661" y="551030"/>
                </a:lnTo>
                <a:lnTo>
                  <a:pt x="3322496" y="529394"/>
                </a:lnTo>
                <a:lnTo>
                  <a:pt x="3355487" y="496403"/>
                </a:lnTo>
                <a:lnTo>
                  <a:pt x="3377122" y="454568"/>
                </a:lnTo>
                <a:lnTo>
                  <a:pt x="3384892" y="406400"/>
                </a:lnTo>
                <a:lnTo>
                  <a:pt x="3384892" y="152400"/>
                </a:lnTo>
                <a:lnTo>
                  <a:pt x="3377122" y="104231"/>
                </a:lnTo>
                <a:lnTo>
                  <a:pt x="3355487" y="62396"/>
                </a:lnTo>
                <a:lnTo>
                  <a:pt x="3322496" y="29405"/>
                </a:lnTo>
                <a:lnTo>
                  <a:pt x="3280661" y="7769"/>
                </a:lnTo>
                <a:lnTo>
                  <a:pt x="3232492" y="0"/>
                </a:lnTo>
                <a:close/>
              </a:path>
            </a:pathLst>
          </a:custGeom>
          <a:solidFill>
            <a:srgbClr val="29458A"/>
          </a:solidFill>
        </p:spPr>
        <p:txBody>
          <a:bodyPr wrap="square" lIns="0" tIns="0" rIns="0" bIns="0" rtlCol="0" anchor="ctr" anchorCtr="0"/>
          <a:lstStyle/>
          <a:p>
            <a:pPr marL="12700" algn="ctr">
              <a:lnSpc>
                <a:spcPct val="100000"/>
              </a:lnSpc>
              <a:spcBef>
                <a:spcPts val="100"/>
              </a:spcBef>
            </a:pPr>
            <a:r>
              <a:rPr lang="en-GB" sz="1800" b="1" spc="-10">
                <a:solidFill>
                  <a:srgbClr val="FFFFFF"/>
                </a:solidFill>
                <a:latin typeface="Arial"/>
                <a:cs typeface="Arial"/>
              </a:rPr>
              <a:t>Decomposition</a:t>
            </a:r>
            <a:endParaRPr lang="en-GB" sz="1800" dirty="0">
              <a:latin typeface="Arial"/>
              <a:cs typeface="Arial"/>
            </a:endParaRPr>
          </a:p>
        </p:txBody>
      </p:sp>
      <p:sp>
        <p:nvSpPr>
          <p:cNvPr id="36" name="object 36"/>
          <p:cNvSpPr/>
          <p:nvPr/>
        </p:nvSpPr>
        <p:spPr>
          <a:xfrm>
            <a:off x="8274126" y="6919217"/>
            <a:ext cx="3385185" cy="558800"/>
          </a:xfrm>
          <a:custGeom>
            <a:avLst/>
            <a:gdLst/>
            <a:ahLst/>
            <a:cxnLst/>
            <a:rect l="l" t="t" r="r" b="b"/>
            <a:pathLst>
              <a:path w="3385184" h="558800">
                <a:moveTo>
                  <a:pt x="3232492" y="0"/>
                </a:moveTo>
                <a:lnTo>
                  <a:pt x="152400" y="0"/>
                </a:lnTo>
                <a:lnTo>
                  <a:pt x="104231" y="7769"/>
                </a:lnTo>
                <a:lnTo>
                  <a:pt x="62396" y="29405"/>
                </a:lnTo>
                <a:lnTo>
                  <a:pt x="29405" y="62396"/>
                </a:lnTo>
                <a:lnTo>
                  <a:pt x="7769" y="104231"/>
                </a:lnTo>
                <a:lnTo>
                  <a:pt x="0" y="152400"/>
                </a:lnTo>
                <a:lnTo>
                  <a:pt x="0" y="406400"/>
                </a:lnTo>
                <a:lnTo>
                  <a:pt x="7769" y="454568"/>
                </a:lnTo>
                <a:lnTo>
                  <a:pt x="29405" y="496403"/>
                </a:lnTo>
                <a:lnTo>
                  <a:pt x="62396" y="529394"/>
                </a:lnTo>
                <a:lnTo>
                  <a:pt x="104231" y="551030"/>
                </a:lnTo>
                <a:lnTo>
                  <a:pt x="152400" y="558800"/>
                </a:lnTo>
                <a:lnTo>
                  <a:pt x="3232492" y="558800"/>
                </a:lnTo>
                <a:lnTo>
                  <a:pt x="3280661" y="551030"/>
                </a:lnTo>
                <a:lnTo>
                  <a:pt x="3322496" y="529394"/>
                </a:lnTo>
                <a:lnTo>
                  <a:pt x="3355487" y="496403"/>
                </a:lnTo>
                <a:lnTo>
                  <a:pt x="3377122" y="454568"/>
                </a:lnTo>
                <a:lnTo>
                  <a:pt x="3384892" y="406400"/>
                </a:lnTo>
                <a:lnTo>
                  <a:pt x="3384892" y="152400"/>
                </a:lnTo>
                <a:lnTo>
                  <a:pt x="3377122" y="104231"/>
                </a:lnTo>
                <a:lnTo>
                  <a:pt x="3355487" y="62396"/>
                </a:lnTo>
                <a:lnTo>
                  <a:pt x="3322496" y="29405"/>
                </a:lnTo>
                <a:lnTo>
                  <a:pt x="3280661" y="7769"/>
                </a:lnTo>
                <a:lnTo>
                  <a:pt x="3232492" y="0"/>
                </a:lnTo>
                <a:close/>
              </a:path>
            </a:pathLst>
          </a:custGeom>
          <a:solidFill>
            <a:srgbClr val="7E8FB9"/>
          </a:solidFill>
        </p:spPr>
        <p:txBody>
          <a:bodyPr wrap="square" lIns="0" tIns="0" rIns="0" bIns="0" rtlCol="0" anchor="ctr" anchorCtr="0"/>
          <a:lstStyle/>
          <a:p>
            <a:pPr marL="12700" algn="ctr">
              <a:lnSpc>
                <a:spcPct val="100000"/>
              </a:lnSpc>
              <a:spcBef>
                <a:spcPts val="100"/>
              </a:spcBef>
            </a:pPr>
            <a:r>
              <a:rPr lang="en-GB" sz="1800" b="1" spc="-10" dirty="0">
                <a:solidFill>
                  <a:srgbClr val="FFFFFF"/>
                </a:solidFill>
                <a:latin typeface="Arial"/>
                <a:cs typeface="Arial"/>
              </a:rPr>
              <a:t>Pattern Recognition</a:t>
            </a:r>
            <a:endParaRPr lang="en-GB" sz="1800" dirty="0">
              <a:latin typeface="Arial"/>
              <a:cs typeface="Arial"/>
            </a:endParaRPr>
          </a:p>
        </p:txBody>
      </p:sp>
      <p:sp>
        <p:nvSpPr>
          <p:cNvPr id="37" name="object 37"/>
          <p:cNvSpPr/>
          <p:nvPr/>
        </p:nvSpPr>
        <p:spPr>
          <a:xfrm>
            <a:off x="4648688" y="6919217"/>
            <a:ext cx="3385185" cy="558800"/>
          </a:xfrm>
          <a:custGeom>
            <a:avLst/>
            <a:gdLst/>
            <a:ahLst/>
            <a:cxnLst/>
            <a:rect l="l" t="t" r="r" b="b"/>
            <a:pathLst>
              <a:path w="3385184" h="558800">
                <a:moveTo>
                  <a:pt x="3232492" y="0"/>
                </a:moveTo>
                <a:lnTo>
                  <a:pt x="152400" y="0"/>
                </a:lnTo>
                <a:lnTo>
                  <a:pt x="104231" y="7769"/>
                </a:lnTo>
                <a:lnTo>
                  <a:pt x="62396" y="29405"/>
                </a:lnTo>
                <a:lnTo>
                  <a:pt x="29405" y="62396"/>
                </a:lnTo>
                <a:lnTo>
                  <a:pt x="7769" y="104231"/>
                </a:lnTo>
                <a:lnTo>
                  <a:pt x="0" y="152400"/>
                </a:lnTo>
                <a:lnTo>
                  <a:pt x="0" y="406400"/>
                </a:lnTo>
                <a:lnTo>
                  <a:pt x="7769" y="454568"/>
                </a:lnTo>
                <a:lnTo>
                  <a:pt x="29405" y="496403"/>
                </a:lnTo>
                <a:lnTo>
                  <a:pt x="62396" y="529394"/>
                </a:lnTo>
                <a:lnTo>
                  <a:pt x="104231" y="551030"/>
                </a:lnTo>
                <a:lnTo>
                  <a:pt x="152400" y="558800"/>
                </a:lnTo>
                <a:lnTo>
                  <a:pt x="3232492" y="558800"/>
                </a:lnTo>
                <a:lnTo>
                  <a:pt x="3280661" y="551030"/>
                </a:lnTo>
                <a:lnTo>
                  <a:pt x="3322496" y="529394"/>
                </a:lnTo>
                <a:lnTo>
                  <a:pt x="3355487" y="496403"/>
                </a:lnTo>
                <a:lnTo>
                  <a:pt x="3377122" y="454568"/>
                </a:lnTo>
                <a:lnTo>
                  <a:pt x="3384892" y="406400"/>
                </a:lnTo>
                <a:lnTo>
                  <a:pt x="3384892" y="152400"/>
                </a:lnTo>
                <a:lnTo>
                  <a:pt x="3377122" y="104231"/>
                </a:lnTo>
                <a:lnTo>
                  <a:pt x="3355487" y="62396"/>
                </a:lnTo>
                <a:lnTo>
                  <a:pt x="3322496" y="29405"/>
                </a:lnTo>
                <a:lnTo>
                  <a:pt x="3280661" y="7769"/>
                </a:lnTo>
                <a:lnTo>
                  <a:pt x="3232492" y="0"/>
                </a:lnTo>
                <a:close/>
              </a:path>
            </a:pathLst>
          </a:custGeom>
          <a:solidFill>
            <a:srgbClr val="536AA2"/>
          </a:solidFill>
        </p:spPr>
        <p:txBody>
          <a:bodyPr wrap="square" lIns="0" tIns="0" rIns="0" bIns="0" rtlCol="0" anchor="ctr" anchorCtr="0"/>
          <a:lstStyle/>
          <a:p>
            <a:pPr marL="12700" algn="ctr">
              <a:lnSpc>
                <a:spcPct val="100000"/>
              </a:lnSpc>
              <a:spcBef>
                <a:spcPts val="100"/>
              </a:spcBef>
            </a:pPr>
            <a:r>
              <a:rPr lang="en-GB" sz="1800" b="1" spc="-10">
                <a:solidFill>
                  <a:srgbClr val="FFFFFF"/>
                </a:solidFill>
                <a:latin typeface="Arial"/>
                <a:cs typeface="Arial"/>
              </a:rPr>
              <a:t>Abstraction</a:t>
            </a:r>
            <a:endParaRPr lang="en-GB" sz="1800" dirty="0">
              <a:latin typeface="Arial"/>
              <a:cs typeface="Arial"/>
            </a:endParaRPr>
          </a:p>
        </p:txBody>
      </p:sp>
      <p:sp>
        <p:nvSpPr>
          <p:cNvPr id="38" name="object 38"/>
          <p:cNvSpPr/>
          <p:nvPr/>
        </p:nvSpPr>
        <p:spPr>
          <a:xfrm>
            <a:off x="11899562" y="6919217"/>
            <a:ext cx="3385185" cy="558800"/>
          </a:xfrm>
          <a:custGeom>
            <a:avLst/>
            <a:gdLst/>
            <a:ahLst/>
            <a:cxnLst/>
            <a:rect l="l" t="t" r="r" b="b"/>
            <a:pathLst>
              <a:path w="3385184" h="558800">
                <a:moveTo>
                  <a:pt x="3232492" y="0"/>
                </a:moveTo>
                <a:lnTo>
                  <a:pt x="152400" y="0"/>
                </a:lnTo>
                <a:lnTo>
                  <a:pt x="104231" y="7769"/>
                </a:lnTo>
                <a:lnTo>
                  <a:pt x="62396" y="29405"/>
                </a:lnTo>
                <a:lnTo>
                  <a:pt x="29405" y="62396"/>
                </a:lnTo>
                <a:lnTo>
                  <a:pt x="7769" y="104231"/>
                </a:lnTo>
                <a:lnTo>
                  <a:pt x="0" y="152400"/>
                </a:lnTo>
                <a:lnTo>
                  <a:pt x="0" y="406400"/>
                </a:lnTo>
                <a:lnTo>
                  <a:pt x="7769" y="454568"/>
                </a:lnTo>
                <a:lnTo>
                  <a:pt x="29405" y="496403"/>
                </a:lnTo>
                <a:lnTo>
                  <a:pt x="62396" y="529394"/>
                </a:lnTo>
                <a:lnTo>
                  <a:pt x="104231" y="551030"/>
                </a:lnTo>
                <a:lnTo>
                  <a:pt x="152400" y="558800"/>
                </a:lnTo>
                <a:lnTo>
                  <a:pt x="3232492" y="558800"/>
                </a:lnTo>
                <a:lnTo>
                  <a:pt x="3280661" y="551030"/>
                </a:lnTo>
                <a:lnTo>
                  <a:pt x="3322496" y="529394"/>
                </a:lnTo>
                <a:lnTo>
                  <a:pt x="3355487" y="496403"/>
                </a:lnTo>
                <a:lnTo>
                  <a:pt x="3377122" y="454568"/>
                </a:lnTo>
                <a:lnTo>
                  <a:pt x="3384892" y="406400"/>
                </a:lnTo>
                <a:lnTo>
                  <a:pt x="3384892" y="152400"/>
                </a:lnTo>
                <a:lnTo>
                  <a:pt x="3377122" y="104231"/>
                </a:lnTo>
                <a:lnTo>
                  <a:pt x="3355487" y="62396"/>
                </a:lnTo>
                <a:lnTo>
                  <a:pt x="3322496" y="29405"/>
                </a:lnTo>
                <a:lnTo>
                  <a:pt x="3280661" y="7769"/>
                </a:lnTo>
                <a:lnTo>
                  <a:pt x="3232492" y="0"/>
                </a:lnTo>
                <a:close/>
              </a:path>
            </a:pathLst>
          </a:custGeom>
          <a:solidFill>
            <a:srgbClr val="A9B4D0"/>
          </a:solidFill>
        </p:spPr>
        <p:txBody>
          <a:bodyPr wrap="square" lIns="0" tIns="0" rIns="0" bIns="0" rtlCol="0" anchor="ctr" anchorCtr="0"/>
          <a:lstStyle/>
          <a:p>
            <a:pPr marL="12700" algn="ctr">
              <a:lnSpc>
                <a:spcPct val="100000"/>
              </a:lnSpc>
              <a:spcBef>
                <a:spcPts val="100"/>
              </a:spcBef>
            </a:pPr>
            <a:r>
              <a:rPr lang="en-GB" sz="1800" b="1" spc="-10" dirty="0">
                <a:solidFill>
                  <a:srgbClr val="FFFFFF"/>
                </a:solidFill>
                <a:latin typeface="Arial"/>
                <a:cs typeface="Arial"/>
              </a:rPr>
              <a:t>Algorithmic Thinking</a:t>
            </a:r>
            <a:endParaRPr lang="en-GB" sz="1800" dirty="0">
              <a:latin typeface="Arial"/>
              <a:cs typeface="Arial"/>
            </a:endParaRPr>
          </a:p>
        </p:txBody>
      </p:sp>
      <p:sp>
        <p:nvSpPr>
          <p:cNvPr id="10" name="object 2">
            <a:extLst>
              <a:ext uri="{FF2B5EF4-FFF2-40B4-BE49-F238E27FC236}">
                <a16:creationId xmlns:a16="http://schemas.microsoft.com/office/drawing/2014/main" id="{5683CC00-E4AB-62C1-3AAF-00677A8385DB}"/>
              </a:ext>
            </a:extLst>
          </p:cNvPr>
          <p:cNvSpPr txBox="1"/>
          <p:nvPr/>
        </p:nvSpPr>
        <p:spPr>
          <a:xfrm>
            <a:off x="15519400" y="8739484"/>
            <a:ext cx="488324" cy="269240"/>
          </a:xfrm>
          <a:prstGeom prst="rect">
            <a:avLst/>
          </a:prstGeom>
        </p:spPr>
        <p:txBody>
          <a:bodyPr vert="horz" wrap="square" lIns="0" tIns="12700" rIns="0" bIns="0" rtlCol="0">
            <a:spAutoFit/>
          </a:bodyPr>
          <a:lstStyle/>
          <a:p>
            <a:pPr marL="12700" algn="r">
              <a:lnSpc>
                <a:spcPct val="100000"/>
              </a:lnSpc>
              <a:spcBef>
                <a:spcPts val="100"/>
              </a:spcBef>
            </a:pPr>
            <a:r>
              <a:rPr lang="en-GB" sz="1600" b="1" dirty="0">
                <a:solidFill>
                  <a:srgbClr val="FFFFFF"/>
                </a:solidFill>
                <a:latin typeface="Arial"/>
                <a:cs typeface="Arial"/>
              </a:rPr>
              <a:t>16</a:t>
            </a:r>
            <a:endParaRPr sz="1600" dirty="0">
              <a:latin typeface="Arial"/>
              <a:cs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190496" y="6539644"/>
            <a:ext cx="5956304" cy="986155"/>
          </a:xfrm>
          <a:custGeom>
            <a:avLst/>
            <a:gdLst/>
            <a:ahLst/>
            <a:cxnLst/>
            <a:rect l="l" t="t" r="r" b="b"/>
            <a:pathLst>
              <a:path w="5867400" h="986154">
                <a:moveTo>
                  <a:pt x="5736564" y="0"/>
                </a:moveTo>
                <a:lnTo>
                  <a:pt x="132511" y="0"/>
                </a:lnTo>
                <a:lnTo>
                  <a:pt x="119470" y="599"/>
                </a:lnTo>
                <a:lnTo>
                  <a:pt x="81648" y="9537"/>
                </a:lnTo>
                <a:lnTo>
                  <a:pt x="48236" y="28470"/>
                </a:lnTo>
                <a:lnTo>
                  <a:pt x="15435" y="66336"/>
                </a:lnTo>
                <a:lnTo>
                  <a:pt x="577" y="113169"/>
                </a:lnTo>
                <a:lnTo>
                  <a:pt x="0" y="125463"/>
                </a:lnTo>
                <a:lnTo>
                  <a:pt x="0" y="860412"/>
                </a:lnTo>
                <a:lnTo>
                  <a:pt x="9893" y="908392"/>
                </a:lnTo>
                <a:lnTo>
                  <a:pt x="38582" y="949109"/>
                </a:lnTo>
                <a:lnTo>
                  <a:pt x="69850" y="971061"/>
                </a:lnTo>
                <a:lnTo>
                  <a:pt x="106584" y="983473"/>
                </a:lnTo>
                <a:lnTo>
                  <a:pt x="132511" y="985875"/>
                </a:lnTo>
                <a:lnTo>
                  <a:pt x="5734964" y="985875"/>
                </a:lnTo>
                <a:lnTo>
                  <a:pt x="5773521" y="980469"/>
                </a:lnTo>
                <a:lnTo>
                  <a:pt x="5808757" y="964703"/>
                </a:lnTo>
                <a:lnTo>
                  <a:pt x="5845325" y="930065"/>
                </a:lnTo>
                <a:lnTo>
                  <a:pt x="5864974" y="884853"/>
                </a:lnTo>
                <a:lnTo>
                  <a:pt x="5867400" y="860412"/>
                </a:lnTo>
                <a:lnTo>
                  <a:pt x="5867400" y="125463"/>
                </a:lnTo>
                <a:lnTo>
                  <a:pt x="5857743" y="77801"/>
                </a:lnTo>
                <a:lnTo>
                  <a:pt x="5829503" y="37236"/>
                </a:lnTo>
                <a:lnTo>
                  <a:pt x="5786958" y="9921"/>
                </a:lnTo>
                <a:lnTo>
                  <a:pt x="5736564" y="0"/>
                </a:lnTo>
                <a:close/>
              </a:path>
            </a:pathLst>
          </a:custGeom>
          <a:solidFill>
            <a:srgbClr val="FFFFFF"/>
          </a:solidFill>
          <a:effectLst>
            <a:glow rad="101600">
              <a:srgbClr val="29458A">
                <a:alpha val="20000"/>
              </a:srgbClr>
            </a:glow>
          </a:effectLst>
        </p:spPr>
        <p:txBody>
          <a:bodyPr wrap="square" lIns="216000" tIns="216000" rIns="216000" bIns="0" rtlCol="0" anchor="t" anchorCtr="0"/>
          <a:lstStyle/>
          <a:p>
            <a:pPr marL="12700" marR="0" lvl="0" indent="0" algn="ctr" defTabSz="914400" eaLnBrk="1" fontAlgn="auto" latinLnBrk="0" hangingPunct="1">
              <a:lnSpc>
                <a:spcPts val="2300"/>
              </a:lnSpc>
              <a:spcBef>
                <a:spcPts val="100"/>
              </a:spcBef>
              <a:spcAft>
                <a:spcPts val="0"/>
              </a:spcAft>
              <a:buClrTx/>
              <a:buSzTx/>
              <a:buFontTx/>
              <a:buNone/>
              <a:tabLst/>
              <a:defRPr/>
            </a:pPr>
            <a:r>
              <a:rPr kumimoji="0" lang="en-GB" sz="2000" b="1" i="0" u="none" strike="noStrike" kern="0" cap="none" spc="0" normalizeH="0" baseline="0" noProof="0" dirty="0">
                <a:ln>
                  <a:noFill/>
                </a:ln>
                <a:solidFill>
                  <a:srgbClr val="29458A"/>
                </a:solidFill>
                <a:effectLst/>
                <a:uLnTx/>
                <a:uFillTx/>
                <a:latin typeface="Arial"/>
                <a:cs typeface="Arial"/>
              </a:rPr>
              <a:t>Computational</a:t>
            </a:r>
            <a:r>
              <a:rPr kumimoji="0" lang="en-GB" sz="2000" b="1" i="0" u="none" strike="noStrike" kern="0" cap="none" spc="-35" normalizeH="0" baseline="0" noProof="0" dirty="0">
                <a:ln>
                  <a:noFill/>
                </a:ln>
                <a:solidFill>
                  <a:srgbClr val="29458A"/>
                </a:solidFill>
                <a:effectLst/>
                <a:uLnTx/>
                <a:uFillTx/>
                <a:latin typeface="Arial"/>
                <a:cs typeface="Arial"/>
              </a:rPr>
              <a:t> </a:t>
            </a:r>
            <a:r>
              <a:rPr kumimoji="0" lang="en-GB" sz="2000" b="1" i="0" u="none" strike="noStrike" kern="0" cap="none" spc="0" normalizeH="0" baseline="0" noProof="0" dirty="0">
                <a:ln>
                  <a:noFill/>
                </a:ln>
                <a:solidFill>
                  <a:srgbClr val="29458A"/>
                </a:solidFill>
                <a:effectLst/>
                <a:uLnTx/>
                <a:uFillTx/>
                <a:latin typeface="Arial"/>
                <a:cs typeface="Arial"/>
              </a:rPr>
              <a:t>thinking</a:t>
            </a:r>
            <a:r>
              <a:rPr kumimoji="0" lang="en-GB" sz="2000" b="1" i="0" u="none" strike="noStrike" kern="0" cap="none" spc="-20" normalizeH="0" baseline="0" noProof="0" dirty="0">
                <a:ln>
                  <a:noFill/>
                </a:ln>
                <a:solidFill>
                  <a:srgbClr val="29458A"/>
                </a:solidFill>
                <a:effectLst/>
                <a:uLnTx/>
                <a:uFillTx/>
                <a:latin typeface="Arial"/>
                <a:cs typeface="Arial"/>
              </a:rPr>
              <a:t> </a:t>
            </a:r>
            <a:r>
              <a:rPr kumimoji="0" lang="en-GB" sz="2000" b="1" i="0" u="none" strike="noStrike" kern="0" cap="none" spc="0" normalizeH="0" baseline="0" noProof="0" dirty="0">
                <a:ln>
                  <a:noFill/>
                </a:ln>
                <a:solidFill>
                  <a:srgbClr val="29458A"/>
                </a:solidFill>
                <a:effectLst/>
                <a:uLnTx/>
                <a:uFillTx/>
                <a:latin typeface="Arial"/>
                <a:cs typeface="Arial"/>
              </a:rPr>
              <a:t>can</a:t>
            </a:r>
            <a:r>
              <a:rPr kumimoji="0" lang="en-GB" sz="2000" b="1" i="0" u="none" strike="noStrike" kern="0" cap="none" spc="-25" normalizeH="0" baseline="0" noProof="0" dirty="0">
                <a:ln>
                  <a:noFill/>
                </a:ln>
                <a:solidFill>
                  <a:srgbClr val="29458A"/>
                </a:solidFill>
                <a:effectLst/>
                <a:uLnTx/>
                <a:uFillTx/>
                <a:latin typeface="Arial"/>
                <a:cs typeface="Arial"/>
              </a:rPr>
              <a:t> </a:t>
            </a:r>
            <a:r>
              <a:rPr kumimoji="0" lang="en-GB" sz="2000" b="1" i="0" u="none" strike="noStrike" kern="0" cap="none" spc="0" normalizeH="0" baseline="0" noProof="0" dirty="0">
                <a:ln>
                  <a:noFill/>
                </a:ln>
                <a:solidFill>
                  <a:srgbClr val="29458A"/>
                </a:solidFill>
                <a:effectLst/>
                <a:uLnTx/>
                <a:uFillTx/>
                <a:latin typeface="Arial"/>
                <a:cs typeface="Arial"/>
              </a:rPr>
              <a:t>be</a:t>
            </a:r>
            <a:r>
              <a:rPr kumimoji="0" lang="en-GB" sz="2000" b="1" i="0" u="none" strike="noStrike" kern="0" cap="none" spc="-25" normalizeH="0" baseline="0" noProof="0" dirty="0">
                <a:ln>
                  <a:noFill/>
                </a:ln>
                <a:solidFill>
                  <a:srgbClr val="29458A"/>
                </a:solidFill>
                <a:effectLst/>
                <a:uLnTx/>
                <a:uFillTx/>
                <a:latin typeface="Arial"/>
                <a:cs typeface="Arial"/>
              </a:rPr>
              <a:t> </a:t>
            </a:r>
            <a:r>
              <a:rPr kumimoji="0" lang="en-GB" sz="2000" b="1" i="0" u="none" strike="noStrike" kern="0" cap="none" spc="0" normalizeH="0" baseline="0" noProof="0" dirty="0">
                <a:ln>
                  <a:noFill/>
                </a:ln>
                <a:solidFill>
                  <a:srgbClr val="29458A"/>
                </a:solidFill>
                <a:effectLst/>
                <a:uLnTx/>
                <a:uFillTx/>
                <a:latin typeface="Arial"/>
                <a:cs typeface="Arial"/>
              </a:rPr>
              <a:t>applied</a:t>
            </a:r>
            <a:r>
              <a:rPr kumimoji="0" lang="en-GB" sz="2000" b="1" i="0" u="none" strike="noStrike" kern="0" cap="none" spc="-20" normalizeH="0" baseline="0" noProof="0" dirty="0">
                <a:ln>
                  <a:noFill/>
                </a:ln>
                <a:solidFill>
                  <a:srgbClr val="29458A"/>
                </a:solidFill>
                <a:effectLst/>
                <a:uLnTx/>
                <a:uFillTx/>
                <a:latin typeface="Arial"/>
                <a:cs typeface="Arial"/>
              </a:rPr>
              <a:t> </a:t>
            </a:r>
            <a:r>
              <a:rPr kumimoji="0" lang="en-GB" sz="2000" b="1" i="0" u="none" strike="noStrike" kern="0" cap="none" spc="-25" normalizeH="0" baseline="0" noProof="0" dirty="0">
                <a:ln>
                  <a:noFill/>
                </a:ln>
                <a:solidFill>
                  <a:srgbClr val="29458A"/>
                </a:solidFill>
                <a:effectLst/>
                <a:uLnTx/>
                <a:uFillTx/>
                <a:latin typeface="Arial"/>
                <a:cs typeface="Arial"/>
              </a:rPr>
              <a:t>to</a:t>
            </a:r>
            <a:endParaRPr kumimoji="0" lang="en-GB" sz="2000" b="0" i="0" u="none" strike="noStrike" kern="0" cap="none" spc="0" normalizeH="0" baseline="0" noProof="0" dirty="0">
              <a:ln>
                <a:noFill/>
              </a:ln>
              <a:solidFill>
                <a:sysClr val="windowText" lastClr="000000"/>
              </a:solidFill>
              <a:effectLst/>
              <a:uLnTx/>
              <a:uFillTx/>
              <a:latin typeface="Arial"/>
              <a:cs typeface="Arial"/>
            </a:endParaRPr>
          </a:p>
          <a:p>
            <a:pPr marL="12700" marR="0" lvl="0" indent="0" algn="ctr" defTabSz="914400" eaLnBrk="1" fontAlgn="auto" latinLnBrk="0" hangingPunct="1">
              <a:lnSpc>
                <a:spcPts val="2300"/>
              </a:lnSpc>
              <a:spcBef>
                <a:spcPts val="0"/>
              </a:spcBef>
              <a:spcAft>
                <a:spcPts val="0"/>
              </a:spcAft>
              <a:buClrTx/>
              <a:buSzTx/>
              <a:buFontTx/>
              <a:buNone/>
              <a:tabLst/>
              <a:defRPr/>
            </a:pPr>
            <a:r>
              <a:rPr kumimoji="0" lang="en-GB" sz="2000" b="1" i="0" u="none" strike="noStrike" kern="0" cap="none" spc="0" normalizeH="0" baseline="0" noProof="0" dirty="0">
                <a:ln>
                  <a:noFill/>
                </a:ln>
                <a:solidFill>
                  <a:srgbClr val="29458A"/>
                </a:solidFill>
                <a:effectLst/>
                <a:uLnTx/>
                <a:uFillTx/>
                <a:latin typeface="Arial"/>
                <a:cs typeface="Arial"/>
              </a:rPr>
              <a:t>any</a:t>
            </a:r>
            <a:r>
              <a:rPr kumimoji="0" lang="en-GB" sz="2000" b="1" i="0" u="none" strike="noStrike" kern="0" cap="none" spc="-10" normalizeH="0" baseline="0" noProof="0" dirty="0">
                <a:ln>
                  <a:noFill/>
                </a:ln>
                <a:solidFill>
                  <a:srgbClr val="29458A"/>
                </a:solidFill>
                <a:effectLst/>
                <a:uLnTx/>
                <a:uFillTx/>
                <a:latin typeface="Arial"/>
                <a:cs typeface="Arial"/>
              </a:rPr>
              <a:t> </a:t>
            </a:r>
            <a:r>
              <a:rPr kumimoji="0" lang="en-GB" sz="2000" b="1" i="0" u="none" strike="noStrike" kern="0" cap="none" spc="0" normalizeH="0" baseline="0" noProof="0" dirty="0">
                <a:ln>
                  <a:noFill/>
                </a:ln>
                <a:solidFill>
                  <a:srgbClr val="29458A"/>
                </a:solidFill>
                <a:effectLst/>
                <a:uLnTx/>
                <a:uFillTx/>
                <a:latin typeface="Arial"/>
                <a:cs typeface="Arial"/>
              </a:rPr>
              <a:t>programming project</a:t>
            </a:r>
            <a:r>
              <a:rPr kumimoji="0" lang="en-GB" sz="2000" b="1" i="0" u="none" strike="noStrike" kern="0" cap="none" spc="-5" normalizeH="0" baseline="0" noProof="0" dirty="0">
                <a:ln>
                  <a:noFill/>
                </a:ln>
                <a:solidFill>
                  <a:srgbClr val="29458A"/>
                </a:solidFill>
                <a:effectLst/>
                <a:uLnTx/>
                <a:uFillTx/>
                <a:latin typeface="Arial"/>
                <a:cs typeface="Arial"/>
              </a:rPr>
              <a:t> </a:t>
            </a:r>
            <a:r>
              <a:rPr kumimoji="0" lang="en-GB" sz="2000" b="1" i="0" u="none" strike="noStrike" kern="0" cap="none" spc="0" normalizeH="0" baseline="0" noProof="0" dirty="0">
                <a:ln>
                  <a:noFill/>
                </a:ln>
                <a:solidFill>
                  <a:srgbClr val="29458A"/>
                </a:solidFill>
                <a:effectLst/>
                <a:uLnTx/>
                <a:uFillTx/>
                <a:latin typeface="Arial"/>
                <a:cs typeface="Arial"/>
              </a:rPr>
              <a:t>or </a:t>
            </a:r>
            <a:r>
              <a:rPr kumimoji="0" lang="en-GB" sz="2000" b="1" i="0" u="none" strike="noStrike" kern="0" cap="none" spc="-10" normalizeH="0" baseline="0" noProof="0" dirty="0">
                <a:ln>
                  <a:noFill/>
                </a:ln>
                <a:solidFill>
                  <a:srgbClr val="29458A"/>
                </a:solidFill>
                <a:effectLst/>
                <a:uLnTx/>
                <a:uFillTx/>
                <a:latin typeface="Arial"/>
                <a:cs typeface="Arial"/>
              </a:rPr>
              <a:t>language.</a:t>
            </a:r>
            <a:endParaRPr kumimoji="0" lang="en-GB" sz="2000" b="0" i="0" u="none" strike="noStrike" kern="0" cap="none" spc="0" normalizeH="0" baseline="0" noProof="0" dirty="0">
              <a:ln>
                <a:noFill/>
              </a:ln>
              <a:solidFill>
                <a:sysClr val="windowText" lastClr="000000"/>
              </a:solidFill>
              <a:effectLst/>
              <a:uLnTx/>
              <a:uFillTx/>
              <a:latin typeface="Arial"/>
              <a:cs typeface="Arial"/>
            </a:endParaRPr>
          </a:p>
        </p:txBody>
      </p:sp>
      <p:sp>
        <p:nvSpPr>
          <p:cNvPr id="7" name="object 7"/>
          <p:cNvSpPr txBox="1">
            <a:spLocks noGrp="1"/>
          </p:cNvSpPr>
          <p:nvPr>
            <p:ph type="title"/>
          </p:nvPr>
        </p:nvSpPr>
        <p:spPr>
          <a:xfrm>
            <a:off x="901700" y="1084970"/>
            <a:ext cx="10853420" cy="1407160"/>
          </a:xfrm>
          <a:prstGeom prst="rect">
            <a:avLst/>
          </a:prstGeom>
        </p:spPr>
        <p:txBody>
          <a:bodyPr vert="horz" wrap="square" lIns="0" tIns="210185" rIns="0" bIns="0" rtlCol="0">
            <a:spAutoFit/>
          </a:bodyPr>
          <a:lstStyle/>
          <a:p>
            <a:pPr marL="12700">
              <a:lnSpc>
                <a:spcPct val="100000"/>
              </a:lnSpc>
              <a:spcBef>
                <a:spcPts val="1655"/>
              </a:spcBef>
            </a:pPr>
            <a:r>
              <a:rPr b="1" spc="-10" dirty="0">
                <a:latin typeface="Arial"/>
                <a:cs typeface="Arial"/>
              </a:rPr>
              <a:t>You’ve</a:t>
            </a:r>
            <a:r>
              <a:rPr b="1" spc="-95" dirty="0">
                <a:latin typeface="Arial"/>
                <a:cs typeface="Arial"/>
              </a:rPr>
              <a:t> </a:t>
            </a:r>
            <a:r>
              <a:rPr b="1" dirty="0">
                <a:latin typeface="Arial"/>
                <a:cs typeface="Arial"/>
              </a:rPr>
              <a:t>just</a:t>
            </a:r>
            <a:r>
              <a:rPr b="1" spc="-85" dirty="0">
                <a:latin typeface="Arial"/>
                <a:cs typeface="Arial"/>
              </a:rPr>
              <a:t> </a:t>
            </a:r>
            <a:r>
              <a:rPr b="1" dirty="0">
                <a:latin typeface="Arial"/>
                <a:cs typeface="Arial"/>
              </a:rPr>
              <a:t>used</a:t>
            </a:r>
            <a:r>
              <a:rPr b="1" spc="-80" dirty="0">
                <a:latin typeface="Arial"/>
                <a:cs typeface="Arial"/>
              </a:rPr>
              <a:t> </a:t>
            </a:r>
            <a:r>
              <a:rPr b="1" dirty="0">
                <a:latin typeface="Arial"/>
                <a:cs typeface="Arial"/>
              </a:rPr>
              <a:t>computational</a:t>
            </a:r>
            <a:r>
              <a:rPr b="1" spc="-85" dirty="0">
                <a:latin typeface="Arial"/>
                <a:cs typeface="Arial"/>
              </a:rPr>
              <a:t> </a:t>
            </a:r>
            <a:r>
              <a:rPr b="1" spc="-10" dirty="0">
                <a:latin typeface="Arial"/>
                <a:cs typeface="Arial"/>
              </a:rPr>
              <a:t>thinking</a:t>
            </a:r>
          </a:p>
          <a:p>
            <a:pPr marL="12700">
              <a:lnSpc>
                <a:spcPct val="100000"/>
              </a:lnSpc>
              <a:spcBef>
                <a:spcPts val="919"/>
              </a:spcBef>
            </a:pPr>
            <a:r>
              <a:rPr sz="2600" dirty="0"/>
              <a:t>Computational</a:t>
            </a:r>
            <a:r>
              <a:rPr sz="2600" spc="-30" dirty="0"/>
              <a:t> </a:t>
            </a:r>
            <a:r>
              <a:rPr sz="2600" dirty="0"/>
              <a:t>thinking</a:t>
            </a:r>
            <a:r>
              <a:rPr sz="2600" spc="-20" dirty="0"/>
              <a:t> </a:t>
            </a:r>
            <a:r>
              <a:rPr sz="2600" dirty="0"/>
              <a:t>is</a:t>
            </a:r>
            <a:r>
              <a:rPr sz="2600" spc="-25" dirty="0"/>
              <a:t> </a:t>
            </a:r>
            <a:r>
              <a:rPr sz="2600" dirty="0"/>
              <a:t>a</a:t>
            </a:r>
            <a:r>
              <a:rPr sz="2600" spc="-25" dirty="0"/>
              <a:t> </a:t>
            </a:r>
            <a:r>
              <a:rPr sz="2600" b="1" dirty="0">
                <a:latin typeface="Arial"/>
                <a:cs typeface="Arial"/>
              </a:rPr>
              <a:t>systematic,</a:t>
            </a:r>
            <a:r>
              <a:rPr sz="2600" b="1" spc="-25" dirty="0">
                <a:latin typeface="Arial"/>
                <a:cs typeface="Arial"/>
              </a:rPr>
              <a:t> </a:t>
            </a:r>
            <a:r>
              <a:rPr sz="2600" b="1" dirty="0">
                <a:latin typeface="Arial"/>
                <a:cs typeface="Arial"/>
              </a:rPr>
              <a:t>problem-solving</a:t>
            </a:r>
            <a:r>
              <a:rPr sz="2600" b="1" spc="-20" dirty="0">
                <a:latin typeface="Arial"/>
                <a:cs typeface="Arial"/>
              </a:rPr>
              <a:t> </a:t>
            </a:r>
            <a:r>
              <a:rPr sz="2600" b="1" dirty="0">
                <a:latin typeface="Arial"/>
                <a:cs typeface="Arial"/>
              </a:rPr>
              <a:t>approach</a:t>
            </a:r>
            <a:r>
              <a:rPr sz="2600" b="1" spc="-25" dirty="0">
                <a:latin typeface="Arial"/>
                <a:cs typeface="Arial"/>
              </a:rPr>
              <a:t> </a:t>
            </a:r>
            <a:r>
              <a:rPr sz="2600" spc="-10" dirty="0"/>
              <a:t>that:</a:t>
            </a:r>
            <a:endParaRPr sz="2600" dirty="0">
              <a:latin typeface="Arial"/>
              <a:cs typeface="Arial"/>
            </a:endParaRPr>
          </a:p>
        </p:txBody>
      </p:sp>
      <p:sp>
        <p:nvSpPr>
          <p:cNvPr id="8" name="object 8"/>
          <p:cNvSpPr txBox="1"/>
          <p:nvPr/>
        </p:nvSpPr>
        <p:spPr>
          <a:xfrm>
            <a:off x="901700" y="2933700"/>
            <a:ext cx="6184265" cy="2967479"/>
          </a:xfrm>
          <a:prstGeom prst="rect">
            <a:avLst/>
          </a:prstGeom>
        </p:spPr>
        <p:txBody>
          <a:bodyPr vert="horz" wrap="square" lIns="0" tIns="43180" rIns="0" bIns="0" rtlCol="0">
            <a:spAutoFit/>
          </a:bodyPr>
          <a:lstStyle/>
          <a:p>
            <a:pPr marL="317500" marR="989330" indent="-304800">
              <a:lnSpc>
                <a:spcPts val="2200"/>
              </a:lnSpc>
              <a:spcBef>
                <a:spcPts val="340"/>
              </a:spcBef>
              <a:buFont typeface="Arial"/>
              <a:buChar char="•"/>
              <a:tabLst>
                <a:tab pos="316865" algn="l"/>
                <a:tab pos="317500" algn="l"/>
              </a:tabLst>
            </a:pPr>
            <a:r>
              <a:rPr sz="2000" b="1" dirty="0">
                <a:solidFill>
                  <a:srgbClr val="29458A"/>
                </a:solidFill>
                <a:latin typeface="Arial"/>
                <a:cs typeface="Arial"/>
              </a:rPr>
              <a:t>Breaks</a:t>
            </a:r>
            <a:r>
              <a:rPr sz="2000" b="1" spc="-15" dirty="0">
                <a:solidFill>
                  <a:srgbClr val="29458A"/>
                </a:solidFill>
                <a:latin typeface="Arial"/>
                <a:cs typeface="Arial"/>
              </a:rPr>
              <a:t> </a:t>
            </a:r>
            <a:r>
              <a:rPr sz="2000" b="1" dirty="0">
                <a:solidFill>
                  <a:srgbClr val="29458A"/>
                </a:solidFill>
                <a:latin typeface="Arial"/>
                <a:cs typeface="Arial"/>
              </a:rPr>
              <a:t>a</a:t>
            </a:r>
            <a:r>
              <a:rPr sz="2000" b="1" spc="-10" dirty="0">
                <a:solidFill>
                  <a:srgbClr val="29458A"/>
                </a:solidFill>
                <a:latin typeface="Arial"/>
                <a:cs typeface="Arial"/>
              </a:rPr>
              <a:t> </a:t>
            </a:r>
            <a:r>
              <a:rPr sz="2000" b="1" dirty="0">
                <a:solidFill>
                  <a:srgbClr val="29458A"/>
                </a:solidFill>
                <a:latin typeface="Arial"/>
                <a:cs typeface="Arial"/>
              </a:rPr>
              <a:t>problem</a:t>
            </a:r>
            <a:r>
              <a:rPr sz="2000" b="1" spc="-5" dirty="0">
                <a:solidFill>
                  <a:srgbClr val="29458A"/>
                </a:solidFill>
                <a:latin typeface="Arial"/>
                <a:cs typeface="Arial"/>
              </a:rPr>
              <a:t> </a:t>
            </a:r>
            <a:r>
              <a:rPr sz="2000" b="1" dirty="0">
                <a:solidFill>
                  <a:srgbClr val="29458A"/>
                </a:solidFill>
                <a:latin typeface="Arial"/>
                <a:cs typeface="Arial"/>
              </a:rPr>
              <a:t>down</a:t>
            </a:r>
            <a:r>
              <a:rPr sz="2000" b="1" spc="-15" dirty="0">
                <a:solidFill>
                  <a:srgbClr val="29458A"/>
                </a:solidFill>
                <a:latin typeface="Arial"/>
                <a:cs typeface="Arial"/>
              </a:rPr>
              <a:t> </a:t>
            </a:r>
            <a:r>
              <a:rPr sz="2000" dirty="0">
                <a:solidFill>
                  <a:srgbClr val="29458A"/>
                </a:solidFill>
                <a:latin typeface="Arial"/>
                <a:cs typeface="Arial"/>
              </a:rPr>
              <a:t>into</a:t>
            </a:r>
            <a:r>
              <a:rPr sz="2000" spc="-10" dirty="0">
                <a:solidFill>
                  <a:srgbClr val="29458A"/>
                </a:solidFill>
                <a:latin typeface="Arial"/>
                <a:cs typeface="Arial"/>
              </a:rPr>
              <a:t> </a:t>
            </a:r>
            <a:r>
              <a:rPr sz="2000" dirty="0">
                <a:solidFill>
                  <a:srgbClr val="29458A"/>
                </a:solidFill>
                <a:latin typeface="Arial"/>
                <a:cs typeface="Arial"/>
              </a:rPr>
              <a:t>smaller</a:t>
            </a:r>
            <a:r>
              <a:rPr sz="2000" spc="-5" dirty="0">
                <a:solidFill>
                  <a:srgbClr val="29458A"/>
                </a:solidFill>
                <a:latin typeface="Arial"/>
                <a:cs typeface="Arial"/>
              </a:rPr>
              <a:t> </a:t>
            </a:r>
            <a:r>
              <a:rPr sz="2000" spc="-10" dirty="0">
                <a:solidFill>
                  <a:srgbClr val="29458A"/>
                </a:solidFill>
                <a:latin typeface="Arial"/>
                <a:cs typeface="Arial"/>
              </a:rPr>
              <a:t>parts</a:t>
            </a:r>
            <a:r>
              <a:rPr lang="en-GB" sz="2000" spc="-10" dirty="0">
                <a:solidFill>
                  <a:srgbClr val="29458A"/>
                </a:solidFill>
                <a:latin typeface="Arial"/>
                <a:cs typeface="Arial"/>
              </a:rPr>
              <a:t> </a:t>
            </a:r>
            <a:r>
              <a:rPr sz="2000" spc="-10" dirty="0">
                <a:solidFill>
                  <a:srgbClr val="29458A"/>
                </a:solidFill>
                <a:latin typeface="Arial"/>
                <a:cs typeface="Arial"/>
              </a:rPr>
              <a:t>(decomposition)</a:t>
            </a:r>
            <a:endParaRPr sz="2000" dirty="0">
              <a:latin typeface="Arial"/>
              <a:cs typeface="Arial"/>
            </a:endParaRPr>
          </a:p>
          <a:p>
            <a:pPr>
              <a:lnSpc>
                <a:spcPct val="100000"/>
              </a:lnSpc>
              <a:spcBef>
                <a:spcPts val="30"/>
              </a:spcBef>
              <a:buClr>
                <a:srgbClr val="29458A"/>
              </a:buClr>
              <a:buFont typeface="Arial"/>
              <a:buChar char="•"/>
            </a:pPr>
            <a:endParaRPr sz="185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Identifies</a:t>
            </a:r>
            <a:r>
              <a:rPr sz="2000" spc="-5" dirty="0">
                <a:solidFill>
                  <a:srgbClr val="29458A"/>
                </a:solidFill>
                <a:latin typeface="Arial"/>
                <a:cs typeface="Arial"/>
              </a:rPr>
              <a:t> </a:t>
            </a:r>
            <a:r>
              <a:rPr sz="2000" dirty="0">
                <a:solidFill>
                  <a:srgbClr val="29458A"/>
                </a:solidFill>
                <a:latin typeface="Arial"/>
                <a:cs typeface="Arial"/>
              </a:rPr>
              <a:t>the</a:t>
            </a:r>
            <a:r>
              <a:rPr sz="2000" spc="-10" dirty="0">
                <a:solidFill>
                  <a:srgbClr val="29458A"/>
                </a:solidFill>
                <a:latin typeface="Arial"/>
                <a:cs typeface="Arial"/>
              </a:rPr>
              <a:t> </a:t>
            </a:r>
            <a:r>
              <a:rPr sz="2000" dirty="0">
                <a:solidFill>
                  <a:srgbClr val="29458A"/>
                </a:solidFill>
                <a:latin typeface="Arial"/>
                <a:cs typeface="Arial"/>
              </a:rPr>
              <a:t>parts</a:t>
            </a:r>
            <a:r>
              <a:rPr sz="2000" spc="-10" dirty="0">
                <a:solidFill>
                  <a:srgbClr val="29458A"/>
                </a:solidFill>
                <a:latin typeface="Arial"/>
                <a:cs typeface="Arial"/>
              </a:rPr>
              <a:t> </a:t>
            </a:r>
            <a:r>
              <a:rPr sz="2000" dirty="0">
                <a:solidFill>
                  <a:srgbClr val="29458A"/>
                </a:solidFill>
                <a:latin typeface="Arial"/>
                <a:cs typeface="Arial"/>
              </a:rPr>
              <a:t>that</a:t>
            </a:r>
            <a:r>
              <a:rPr sz="2000" spc="-5" dirty="0">
                <a:solidFill>
                  <a:srgbClr val="29458A"/>
                </a:solidFill>
                <a:latin typeface="Arial"/>
                <a:cs typeface="Arial"/>
              </a:rPr>
              <a:t> </a:t>
            </a:r>
            <a:r>
              <a:rPr sz="2000" dirty="0">
                <a:solidFill>
                  <a:srgbClr val="29458A"/>
                </a:solidFill>
                <a:latin typeface="Arial"/>
                <a:cs typeface="Arial"/>
              </a:rPr>
              <a:t>are</a:t>
            </a:r>
            <a:r>
              <a:rPr sz="2000" spc="-15" dirty="0">
                <a:solidFill>
                  <a:srgbClr val="29458A"/>
                </a:solidFill>
                <a:latin typeface="Arial"/>
                <a:cs typeface="Arial"/>
              </a:rPr>
              <a:t> </a:t>
            </a:r>
            <a:r>
              <a:rPr sz="2000" b="1" dirty="0">
                <a:solidFill>
                  <a:srgbClr val="29458A"/>
                </a:solidFill>
                <a:latin typeface="Arial"/>
                <a:cs typeface="Arial"/>
              </a:rPr>
              <a:t>important</a:t>
            </a:r>
            <a:r>
              <a:rPr sz="2000" b="1" spc="-10" dirty="0">
                <a:solidFill>
                  <a:srgbClr val="29458A"/>
                </a:solidFill>
                <a:latin typeface="Arial"/>
                <a:cs typeface="Arial"/>
              </a:rPr>
              <a:t> </a:t>
            </a:r>
            <a:r>
              <a:rPr sz="2000" spc="-10" dirty="0">
                <a:solidFill>
                  <a:srgbClr val="29458A"/>
                </a:solidFill>
                <a:latin typeface="Arial"/>
                <a:cs typeface="Arial"/>
              </a:rPr>
              <a:t>(abstraction)</a:t>
            </a:r>
            <a:endParaRPr sz="2000" dirty="0">
              <a:latin typeface="Arial"/>
              <a:cs typeface="Arial"/>
            </a:endParaRPr>
          </a:p>
          <a:p>
            <a:pPr>
              <a:lnSpc>
                <a:spcPct val="100000"/>
              </a:lnSpc>
              <a:spcBef>
                <a:spcPts val="25"/>
              </a:spcBef>
              <a:buClr>
                <a:srgbClr val="29458A"/>
              </a:buClr>
              <a:buFont typeface="Arial"/>
              <a:buChar char="•"/>
            </a:pPr>
            <a:endParaRPr sz="2100" dirty="0">
              <a:latin typeface="Arial"/>
              <a:cs typeface="Arial"/>
            </a:endParaRPr>
          </a:p>
          <a:p>
            <a:pPr marL="317500" marR="507365" indent="-304800">
              <a:lnSpc>
                <a:spcPts val="2200"/>
              </a:lnSpc>
              <a:buChar char="•"/>
              <a:tabLst>
                <a:tab pos="316865" algn="l"/>
                <a:tab pos="317500" algn="l"/>
              </a:tabLst>
            </a:pPr>
            <a:r>
              <a:rPr sz="2000" dirty="0">
                <a:solidFill>
                  <a:srgbClr val="29458A"/>
                </a:solidFill>
                <a:latin typeface="Arial"/>
                <a:cs typeface="Arial"/>
              </a:rPr>
              <a:t>Spots</a:t>
            </a:r>
            <a:r>
              <a:rPr sz="2000" spc="-20" dirty="0">
                <a:solidFill>
                  <a:srgbClr val="29458A"/>
                </a:solidFill>
                <a:latin typeface="Arial"/>
                <a:cs typeface="Arial"/>
              </a:rPr>
              <a:t> </a:t>
            </a:r>
            <a:r>
              <a:rPr sz="2000" dirty="0">
                <a:solidFill>
                  <a:srgbClr val="29458A"/>
                </a:solidFill>
                <a:latin typeface="Arial"/>
                <a:cs typeface="Arial"/>
              </a:rPr>
              <a:t>any</a:t>
            </a:r>
            <a:r>
              <a:rPr sz="2000" spc="-10" dirty="0">
                <a:solidFill>
                  <a:srgbClr val="29458A"/>
                </a:solidFill>
                <a:latin typeface="Arial"/>
                <a:cs typeface="Arial"/>
              </a:rPr>
              <a:t> </a:t>
            </a:r>
            <a:r>
              <a:rPr sz="2000" b="1" dirty="0">
                <a:solidFill>
                  <a:srgbClr val="29458A"/>
                </a:solidFill>
                <a:latin typeface="Arial"/>
                <a:cs typeface="Arial"/>
              </a:rPr>
              <a:t>patterns</a:t>
            </a:r>
            <a:r>
              <a:rPr sz="2000" b="1" spc="-10" dirty="0">
                <a:solidFill>
                  <a:srgbClr val="29458A"/>
                </a:solidFill>
                <a:latin typeface="Arial"/>
                <a:cs typeface="Arial"/>
              </a:rPr>
              <a:t> </a:t>
            </a:r>
            <a:r>
              <a:rPr sz="2000" dirty="0">
                <a:solidFill>
                  <a:srgbClr val="29458A"/>
                </a:solidFill>
                <a:latin typeface="Arial"/>
                <a:cs typeface="Arial"/>
              </a:rPr>
              <a:t>or</a:t>
            </a:r>
            <a:r>
              <a:rPr sz="2000" spc="-10" dirty="0">
                <a:solidFill>
                  <a:srgbClr val="29458A"/>
                </a:solidFill>
                <a:latin typeface="Arial"/>
                <a:cs typeface="Arial"/>
              </a:rPr>
              <a:t> </a:t>
            </a:r>
            <a:r>
              <a:rPr sz="2000" dirty="0">
                <a:solidFill>
                  <a:srgbClr val="29458A"/>
                </a:solidFill>
                <a:latin typeface="Arial"/>
                <a:cs typeface="Arial"/>
              </a:rPr>
              <a:t>general</a:t>
            </a:r>
            <a:r>
              <a:rPr sz="2000" spc="-15" dirty="0">
                <a:solidFill>
                  <a:srgbClr val="29458A"/>
                </a:solidFill>
                <a:latin typeface="Arial"/>
                <a:cs typeface="Arial"/>
              </a:rPr>
              <a:t> </a:t>
            </a:r>
            <a:r>
              <a:rPr sz="2000" dirty="0">
                <a:solidFill>
                  <a:srgbClr val="29458A"/>
                </a:solidFill>
                <a:latin typeface="Arial"/>
                <a:cs typeface="Arial"/>
              </a:rPr>
              <a:t>features</a:t>
            </a:r>
            <a:r>
              <a:rPr sz="2000" spc="-5" dirty="0">
                <a:solidFill>
                  <a:srgbClr val="29458A"/>
                </a:solidFill>
                <a:latin typeface="Arial"/>
                <a:cs typeface="Arial"/>
              </a:rPr>
              <a:t> </a:t>
            </a:r>
            <a:r>
              <a:rPr sz="2000" spc="-10" dirty="0">
                <a:solidFill>
                  <a:srgbClr val="29458A"/>
                </a:solidFill>
                <a:latin typeface="Arial"/>
                <a:cs typeface="Arial"/>
              </a:rPr>
              <a:t>(pattern recognition)</a:t>
            </a:r>
            <a:endParaRPr sz="2000" dirty="0">
              <a:latin typeface="Arial"/>
              <a:cs typeface="Arial"/>
            </a:endParaRPr>
          </a:p>
          <a:p>
            <a:pPr>
              <a:lnSpc>
                <a:spcPct val="100000"/>
              </a:lnSpc>
              <a:spcBef>
                <a:spcPts val="45"/>
              </a:spcBef>
              <a:buClr>
                <a:srgbClr val="29458A"/>
              </a:buClr>
              <a:buFont typeface="Arial"/>
              <a:buChar char="•"/>
            </a:pPr>
            <a:endParaRPr sz="2050" dirty="0">
              <a:latin typeface="Arial"/>
              <a:cs typeface="Arial"/>
            </a:endParaRPr>
          </a:p>
          <a:p>
            <a:pPr marL="317500" marR="5080" indent="-304800">
              <a:lnSpc>
                <a:spcPts val="2200"/>
              </a:lnSpc>
              <a:buChar char="•"/>
              <a:tabLst>
                <a:tab pos="316865" algn="l"/>
                <a:tab pos="317500" algn="l"/>
              </a:tabLst>
            </a:pPr>
            <a:r>
              <a:rPr sz="2000" dirty="0">
                <a:solidFill>
                  <a:srgbClr val="29458A"/>
                </a:solidFill>
                <a:latin typeface="Arial"/>
                <a:cs typeface="Arial"/>
              </a:rPr>
              <a:t>Writes</a:t>
            </a:r>
            <a:r>
              <a:rPr sz="2000" spc="-25" dirty="0">
                <a:solidFill>
                  <a:srgbClr val="29458A"/>
                </a:solidFill>
                <a:latin typeface="Arial"/>
                <a:cs typeface="Arial"/>
              </a:rPr>
              <a:t> </a:t>
            </a:r>
            <a:r>
              <a:rPr sz="2000" dirty="0">
                <a:solidFill>
                  <a:srgbClr val="29458A"/>
                </a:solidFill>
                <a:latin typeface="Arial"/>
                <a:cs typeface="Arial"/>
              </a:rPr>
              <a:t>a</a:t>
            </a:r>
            <a:r>
              <a:rPr sz="2000" spc="-15" dirty="0">
                <a:solidFill>
                  <a:srgbClr val="29458A"/>
                </a:solidFill>
                <a:latin typeface="Arial"/>
                <a:cs typeface="Arial"/>
              </a:rPr>
              <a:t> </a:t>
            </a:r>
            <a:r>
              <a:rPr sz="2000" b="1" dirty="0">
                <a:solidFill>
                  <a:srgbClr val="29458A"/>
                </a:solidFill>
                <a:latin typeface="Arial"/>
                <a:cs typeface="Arial"/>
              </a:rPr>
              <a:t>step</a:t>
            </a:r>
            <a:r>
              <a:rPr sz="2000" b="1" spc="-15" dirty="0">
                <a:solidFill>
                  <a:srgbClr val="29458A"/>
                </a:solidFill>
                <a:latin typeface="Arial"/>
                <a:cs typeface="Arial"/>
              </a:rPr>
              <a:t> </a:t>
            </a:r>
            <a:r>
              <a:rPr sz="2000" b="1" dirty="0">
                <a:solidFill>
                  <a:srgbClr val="29458A"/>
                </a:solidFill>
                <a:latin typeface="Arial"/>
                <a:cs typeface="Arial"/>
              </a:rPr>
              <a:t>by</a:t>
            </a:r>
            <a:r>
              <a:rPr sz="2000" b="1" spc="-15" dirty="0">
                <a:solidFill>
                  <a:srgbClr val="29458A"/>
                </a:solidFill>
                <a:latin typeface="Arial"/>
                <a:cs typeface="Arial"/>
              </a:rPr>
              <a:t> </a:t>
            </a:r>
            <a:r>
              <a:rPr sz="2000" b="1" dirty="0">
                <a:solidFill>
                  <a:srgbClr val="29458A"/>
                </a:solidFill>
                <a:latin typeface="Arial"/>
                <a:cs typeface="Arial"/>
              </a:rPr>
              <a:t>step</a:t>
            </a:r>
            <a:r>
              <a:rPr sz="2000" b="1" spc="-15" dirty="0">
                <a:solidFill>
                  <a:srgbClr val="29458A"/>
                </a:solidFill>
                <a:latin typeface="Arial"/>
                <a:cs typeface="Arial"/>
              </a:rPr>
              <a:t> </a:t>
            </a:r>
            <a:r>
              <a:rPr sz="2000" b="1" dirty="0">
                <a:solidFill>
                  <a:srgbClr val="29458A"/>
                </a:solidFill>
                <a:latin typeface="Arial"/>
                <a:cs typeface="Arial"/>
              </a:rPr>
              <a:t>solution</a:t>
            </a:r>
            <a:r>
              <a:rPr sz="2000" b="1" spc="-5" dirty="0">
                <a:solidFill>
                  <a:srgbClr val="29458A"/>
                </a:solidFill>
                <a:latin typeface="Arial"/>
                <a:cs typeface="Arial"/>
              </a:rPr>
              <a:t> </a:t>
            </a:r>
            <a:r>
              <a:rPr sz="2000" dirty="0">
                <a:solidFill>
                  <a:srgbClr val="29458A"/>
                </a:solidFill>
                <a:latin typeface="Arial"/>
                <a:cs typeface="Arial"/>
              </a:rPr>
              <a:t>that</a:t>
            </a:r>
            <a:r>
              <a:rPr sz="2000" spc="-15" dirty="0">
                <a:solidFill>
                  <a:srgbClr val="29458A"/>
                </a:solidFill>
                <a:latin typeface="Arial"/>
                <a:cs typeface="Arial"/>
              </a:rPr>
              <a:t> </a:t>
            </a:r>
            <a:r>
              <a:rPr sz="2000" dirty="0">
                <a:solidFill>
                  <a:srgbClr val="29458A"/>
                </a:solidFill>
                <a:latin typeface="Arial"/>
                <a:cs typeface="Arial"/>
              </a:rPr>
              <a:t>a</a:t>
            </a:r>
            <a:r>
              <a:rPr sz="2000" spc="-15" dirty="0">
                <a:solidFill>
                  <a:srgbClr val="29458A"/>
                </a:solidFill>
                <a:latin typeface="Arial"/>
                <a:cs typeface="Arial"/>
              </a:rPr>
              <a:t> </a:t>
            </a:r>
            <a:r>
              <a:rPr sz="2000" dirty="0">
                <a:solidFill>
                  <a:srgbClr val="29458A"/>
                </a:solidFill>
                <a:latin typeface="Arial"/>
                <a:cs typeface="Arial"/>
              </a:rPr>
              <a:t>computer</a:t>
            </a:r>
            <a:r>
              <a:rPr sz="2000" spc="-10" dirty="0">
                <a:solidFill>
                  <a:srgbClr val="29458A"/>
                </a:solidFill>
                <a:latin typeface="Arial"/>
                <a:cs typeface="Arial"/>
              </a:rPr>
              <a:t> </a:t>
            </a:r>
            <a:r>
              <a:rPr sz="2000" spc="-25" dirty="0">
                <a:solidFill>
                  <a:srgbClr val="29458A"/>
                </a:solidFill>
                <a:latin typeface="Arial"/>
                <a:cs typeface="Arial"/>
              </a:rPr>
              <a:t>can </a:t>
            </a:r>
            <a:r>
              <a:rPr sz="2000" dirty="0">
                <a:solidFill>
                  <a:srgbClr val="29458A"/>
                </a:solidFill>
                <a:latin typeface="Arial"/>
                <a:cs typeface="Arial"/>
              </a:rPr>
              <a:t>carry</a:t>
            </a:r>
            <a:r>
              <a:rPr sz="2000" spc="-15" dirty="0">
                <a:solidFill>
                  <a:srgbClr val="29458A"/>
                </a:solidFill>
                <a:latin typeface="Arial"/>
                <a:cs typeface="Arial"/>
              </a:rPr>
              <a:t> </a:t>
            </a:r>
            <a:r>
              <a:rPr sz="2000" dirty="0">
                <a:solidFill>
                  <a:srgbClr val="29458A"/>
                </a:solidFill>
                <a:latin typeface="Arial"/>
                <a:cs typeface="Arial"/>
              </a:rPr>
              <a:t>out</a:t>
            </a:r>
            <a:r>
              <a:rPr sz="2000" spc="-10" dirty="0">
                <a:solidFill>
                  <a:srgbClr val="29458A"/>
                </a:solidFill>
                <a:latin typeface="Arial"/>
                <a:cs typeface="Arial"/>
              </a:rPr>
              <a:t> </a:t>
            </a:r>
            <a:r>
              <a:rPr sz="2000" dirty="0">
                <a:solidFill>
                  <a:srgbClr val="29458A"/>
                </a:solidFill>
                <a:latin typeface="Arial"/>
                <a:cs typeface="Arial"/>
              </a:rPr>
              <a:t>(algorithmic </a:t>
            </a:r>
            <a:r>
              <a:rPr sz="2000" spc="-10" dirty="0">
                <a:solidFill>
                  <a:srgbClr val="29458A"/>
                </a:solidFill>
                <a:latin typeface="Arial"/>
                <a:cs typeface="Arial"/>
              </a:rPr>
              <a:t>thinking).</a:t>
            </a:r>
            <a:endParaRPr sz="2000" dirty="0">
              <a:latin typeface="Arial"/>
              <a:cs typeface="Arial"/>
            </a:endParaRPr>
          </a:p>
        </p:txBody>
      </p:sp>
      <p:pic>
        <p:nvPicPr>
          <p:cNvPr id="9" name="object 9"/>
          <p:cNvPicPr/>
          <p:nvPr/>
        </p:nvPicPr>
        <p:blipFill>
          <a:blip r:embed="rId3" cstate="print"/>
          <a:stretch>
            <a:fillRect/>
          </a:stretch>
        </p:blipFill>
        <p:spPr>
          <a:xfrm>
            <a:off x="12945174" y="1043176"/>
            <a:ext cx="1230045" cy="811025"/>
          </a:xfrm>
          <a:prstGeom prst="rect">
            <a:avLst/>
          </a:prstGeom>
        </p:spPr>
      </p:pic>
      <p:sp>
        <p:nvSpPr>
          <p:cNvPr id="4" name="object 2">
            <a:extLst>
              <a:ext uri="{FF2B5EF4-FFF2-40B4-BE49-F238E27FC236}">
                <a16:creationId xmlns:a16="http://schemas.microsoft.com/office/drawing/2014/main" id="{26E85125-AE7B-A656-B9F0-4BCB3C8725E9}"/>
              </a:ext>
            </a:extLst>
          </p:cNvPr>
          <p:cNvSpPr txBox="1"/>
          <p:nvPr/>
        </p:nvSpPr>
        <p:spPr>
          <a:xfrm>
            <a:off x="15519400" y="8739484"/>
            <a:ext cx="488324" cy="269240"/>
          </a:xfrm>
          <a:prstGeom prst="rect">
            <a:avLst/>
          </a:prstGeom>
        </p:spPr>
        <p:txBody>
          <a:bodyPr vert="horz" wrap="square" lIns="0" tIns="12700" rIns="0" bIns="0" rtlCol="0">
            <a:spAutoFit/>
          </a:bodyPr>
          <a:lstStyle/>
          <a:p>
            <a:pPr marL="12700" algn="r">
              <a:lnSpc>
                <a:spcPct val="100000"/>
              </a:lnSpc>
              <a:spcBef>
                <a:spcPts val="100"/>
              </a:spcBef>
            </a:pPr>
            <a:r>
              <a:rPr lang="en-GB" sz="1600" b="1" dirty="0">
                <a:solidFill>
                  <a:srgbClr val="FFFFFF"/>
                </a:solidFill>
                <a:latin typeface="Arial"/>
                <a:cs typeface="Arial"/>
              </a:rPr>
              <a:t>17</a:t>
            </a:r>
            <a:endParaRPr sz="1600" dirty="0">
              <a:latin typeface="Arial"/>
              <a:cs typeface="Arial"/>
            </a:endParaRPr>
          </a:p>
        </p:txBody>
      </p:sp>
      <p:pic>
        <p:nvPicPr>
          <p:cNvPr id="6" name="Picture 5">
            <a:extLst>
              <a:ext uri="{FF2B5EF4-FFF2-40B4-BE49-F238E27FC236}">
                <a16:creationId xmlns:a16="http://schemas.microsoft.com/office/drawing/2014/main" id="{FC2A6EBF-36F4-71FB-1A5A-FE594814E490}"/>
              </a:ext>
            </a:extLst>
          </p:cNvPr>
          <p:cNvPicPr>
            <a:picLocks noChangeAspect="1"/>
          </p:cNvPicPr>
          <p:nvPr/>
        </p:nvPicPr>
        <p:blipFill rotWithShape="1">
          <a:blip r:embed="rId4">
            <a:extLst>
              <a:ext uri="{28A0092B-C50C-407E-A947-70E740481C1C}">
                <a14:useLocalDpi xmlns:a14="http://schemas.microsoft.com/office/drawing/2010/main" val="0"/>
              </a:ext>
            </a:extLst>
          </a:blip>
          <a:srcRect t="21446" r="57115" b="12052"/>
          <a:stretch/>
        </p:blipFill>
        <p:spPr>
          <a:xfrm>
            <a:off x="7931150" y="2631356"/>
            <a:ext cx="7397750" cy="548640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object 2">
            <a:extLst>
              <a:ext uri="{FF2B5EF4-FFF2-40B4-BE49-F238E27FC236}">
                <a16:creationId xmlns:a16="http://schemas.microsoft.com/office/drawing/2014/main" id="{29AC6E59-8F82-F083-8EA3-C535161DD5E7}"/>
              </a:ext>
            </a:extLst>
          </p:cNvPr>
          <p:cNvPicPr/>
          <p:nvPr/>
        </p:nvPicPr>
        <p:blipFill>
          <a:blip r:embed="rId3" cstate="print">
            <a:extLst>
              <a:ext uri="{28A0092B-C50C-407E-A947-70E740481C1C}">
                <a14:useLocalDpi xmlns:a14="http://schemas.microsoft.com/office/drawing/2010/main" val="0"/>
              </a:ext>
            </a:extLst>
          </a:blip>
          <a:srcRect/>
          <a:stretch/>
        </p:blipFill>
        <p:spPr>
          <a:xfrm>
            <a:off x="9682699" y="1542288"/>
            <a:ext cx="5552130" cy="5044678"/>
          </a:xfrm>
          <a:prstGeom prst="rect">
            <a:avLst/>
          </a:prstGeom>
        </p:spPr>
      </p:pic>
      <p:sp>
        <p:nvSpPr>
          <p:cNvPr id="3" name="object 3"/>
          <p:cNvSpPr txBox="1">
            <a:spLocks noGrp="1"/>
          </p:cNvSpPr>
          <p:nvPr>
            <p:ph type="title"/>
          </p:nvPr>
        </p:nvSpPr>
        <p:spPr>
          <a:xfrm>
            <a:off x="901700" y="1282700"/>
            <a:ext cx="9969500" cy="1367041"/>
          </a:xfrm>
          <a:prstGeom prst="rect">
            <a:avLst/>
          </a:prstGeom>
        </p:spPr>
        <p:txBody>
          <a:bodyPr vert="horz" wrap="square" lIns="0" tIns="12700" rIns="0" bIns="0" rtlCol="0">
            <a:spAutoFit/>
          </a:bodyPr>
          <a:lstStyle/>
          <a:p>
            <a:pPr marL="12700">
              <a:lnSpc>
                <a:spcPct val="100000"/>
              </a:lnSpc>
              <a:spcBef>
                <a:spcPts val="100"/>
              </a:spcBef>
            </a:pPr>
            <a:r>
              <a:rPr b="1" dirty="0">
                <a:latin typeface="Arial"/>
                <a:cs typeface="Arial"/>
              </a:rPr>
              <a:t>Alexa</a:t>
            </a:r>
            <a:r>
              <a:rPr b="1" spc="-20" dirty="0">
                <a:latin typeface="Arial"/>
                <a:cs typeface="Arial"/>
              </a:rPr>
              <a:t> </a:t>
            </a:r>
            <a:r>
              <a:rPr lang="en-GB" b="1" spc="-20" dirty="0">
                <a:latin typeface="Arial"/>
                <a:cs typeface="Arial"/>
              </a:rPr>
              <a:t>Young Innovator Challenge</a:t>
            </a:r>
            <a:r>
              <a:rPr b="1" dirty="0">
                <a:latin typeface="Arial"/>
                <a:cs typeface="Arial"/>
              </a:rPr>
              <a:t>:</a:t>
            </a:r>
            <a:r>
              <a:rPr b="1" spc="-5" dirty="0">
                <a:latin typeface="Arial"/>
                <a:cs typeface="Arial"/>
              </a:rPr>
              <a:t> </a:t>
            </a:r>
            <a:r>
              <a:rPr dirty="0"/>
              <a:t>solving</a:t>
            </a:r>
            <a:r>
              <a:rPr spc="-5" dirty="0"/>
              <a:t> </a:t>
            </a:r>
            <a:r>
              <a:rPr spc="-10" dirty="0"/>
              <a:t>real-</a:t>
            </a:r>
            <a:r>
              <a:rPr dirty="0"/>
              <a:t>world</a:t>
            </a:r>
            <a:r>
              <a:rPr spc="-5" dirty="0"/>
              <a:t> </a:t>
            </a:r>
            <a:r>
              <a:rPr spc="-10" dirty="0"/>
              <a:t>problems</a:t>
            </a:r>
          </a:p>
        </p:txBody>
      </p:sp>
      <p:sp>
        <p:nvSpPr>
          <p:cNvPr id="4" name="object 4"/>
          <p:cNvSpPr txBox="1"/>
          <p:nvPr/>
        </p:nvSpPr>
        <p:spPr>
          <a:xfrm>
            <a:off x="901700" y="2899506"/>
            <a:ext cx="8287384" cy="4034694"/>
          </a:xfrm>
          <a:prstGeom prst="rect">
            <a:avLst/>
          </a:prstGeom>
        </p:spPr>
        <p:txBody>
          <a:bodyPr vert="horz" wrap="square" lIns="0" tIns="1905" rIns="0" bIns="0" rtlCol="0">
            <a:spAutoFit/>
          </a:bodyPr>
          <a:lstStyle/>
          <a:p>
            <a:pPr marL="12700" marR="250825">
              <a:lnSpc>
                <a:spcPct val="102600"/>
              </a:lnSpc>
              <a:spcBef>
                <a:spcPts val="15"/>
              </a:spcBef>
            </a:pPr>
            <a:r>
              <a:rPr sz="2600" dirty="0">
                <a:solidFill>
                  <a:srgbClr val="29458A"/>
                </a:solidFill>
                <a:latin typeface="Arial"/>
                <a:cs typeface="Arial"/>
              </a:rPr>
              <a:t>There</a:t>
            </a:r>
            <a:r>
              <a:rPr sz="2600" spc="-20" dirty="0">
                <a:solidFill>
                  <a:srgbClr val="29458A"/>
                </a:solidFill>
                <a:latin typeface="Arial"/>
                <a:cs typeface="Arial"/>
              </a:rPr>
              <a:t> </a:t>
            </a:r>
            <a:r>
              <a:rPr sz="2600" dirty="0">
                <a:solidFill>
                  <a:srgbClr val="29458A"/>
                </a:solidFill>
                <a:latin typeface="Arial"/>
                <a:cs typeface="Arial"/>
              </a:rPr>
              <a:t>are</a:t>
            </a:r>
            <a:r>
              <a:rPr sz="2600" spc="-25" dirty="0">
                <a:solidFill>
                  <a:srgbClr val="29458A"/>
                </a:solidFill>
                <a:latin typeface="Arial"/>
                <a:cs typeface="Arial"/>
              </a:rPr>
              <a:t> </a:t>
            </a:r>
            <a:r>
              <a:rPr sz="2600" dirty="0">
                <a:solidFill>
                  <a:srgbClr val="29458A"/>
                </a:solidFill>
                <a:latin typeface="Arial"/>
                <a:cs typeface="Arial"/>
              </a:rPr>
              <a:t>many</a:t>
            </a:r>
            <a:r>
              <a:rPr sz="2600" spc="-15" dirty="0">
                <a:solidFill>
                  <a:srgbClr val="29458A"/>
                </a:solidFill>
                <a:latin typeface="Arial"/>
                <a:cs typeface="Arial"/>
              </a:rPr>
              <a:t> </a:t>
            </a:r>
            <a:r>
              <a:rPr sz="2600" dirty="0">
                <a:solidFill>
                  <a:srgbClr val="29458A"/>
                </a:solidFill>
                <a:latin typeface="Arial"/>
                <a:cs typeface="Arial"/>
              </a:rPr>
              <a:t>challenges</a:t>
            </a:r>
            <a:r>
              <a:rPr sz="2600" spc="-20" dirty="0">
                <a:solidFill>
                  <a:srgbClr val="29458A"/>
                </a:solidFill>
                <a:latin typeface="Arial"/>
                <a:cs typeface="Arial"/>
              </a:rPr>
              <a:t> </a:t>
            </a:r>
            <a:r>
              <a:rPr sz="2600" dirty="0">
                <a:solidFill>
                  <a:srgbClr val="29458A"/>
                </a:solidFill>
                <a:latin typeface="Arial"/>
                <a:cs typeface="Arial"/>
              </a:rPr>
              <a:t>in</a:t>
            </a:r>
            <a:r>
              <a:rPr sz="2600" spc="-25" dirty="0">
                <a:solidFill>
                  <a:srgbClr val="29458A"/>
                </a:solidFill>
                <a:latin typeface="Arial"/>
                <a:cs typeface="Arial"/>
              </a:rPr>
              <a:t> </a:t>
            </a:r>
            <a:r>
              <a:rPr sz="2600" dirty="0">
                <a:solidFill>
                  <a:srgbClr val="29458A"/>
                </a:solidFill>
                <a:latin typeface="Arial"/>
                <a:cs typeface="Arial"/>
              </a:rPr>
              <a:t>the</a:t>
            </a:r>
            <a:r>
              <a:rPr sz="2600" spc="-15" dirty="0">
                <a:solidFill>
                  <a:srgbClr val="29458A"/>
                </a:solidFill>
                <a:latin typeface="Arial"/>
                <a:cs typeface="Arial"/>
              </a:rPr>
              <a:t> </a:t>
            </a:r>
            <a:r>
              <a:rPr sz="2600" dirty="0">
                <a:solidFill>
                  <a:srgbClr val="29458A"/>
                </a:solidFill>
                <a:latin typeface="Arial"/>
                <a:cs typeface="Arial"/>
              </a:rPr>
              <a:t>world</a:t>
            </a:r>
            <a:r>
              <a:rPr sz="2600" spc="-25" dirty="0">
                <a:solidFill>
                  <a:srgbClr val="29458A"/>
                </a:solidFill>
                <a:latin typeface="Arial"/>
                <a:cs typeface="Arial"/>
              </a:rPr>
              <a:t> </a:t>
            </a:r>
            <a:r>
              <a:rPr sz="2600" spc="-10" dirty="0">
                <a:solidFill>
                  <a:srgbClr val="29458A"/>
                </a:solidFill>
                <a:latin typeface="Arial"/>
                <a:cs typeface="Arial"/>
              </a:rPr>
              <a:t>today,</a:t>
            </a:r>
            <a:r>
              <a:rPr sz="2600" spc="-20" dirty="0">
                <a:solidFill>
                  <a:srgbClr val="29458A"/>
                </a:solidFill>
                <a:latin typeface="Arial"/>
                <a:cs typeface="Arial"/>
              </a:rPr>
              <a:t> </a:t>
            </a:r>
            <a:r>
              <a:rPr sz="2600" dirty="0">
                <a:solidFill>
                  <a:srgbClr val="29458A"/>
                </a:solidFill>
                <a:latin typeface="Arial"/>
                <a:cs typeface="Arial"/>
              </a:rPr>
              <a:t>many</a:t>
            </a:r>
            <a:r>
              <a:rPr sz="2600" spc="-15" dirty="0">
                <a:solidFill>
                  <a:srgbClr val="29458A"/>
                </a:solidFill>
                <a:latin typeface="Arial"/>
                <a:cs typeface="Arial"/>
              </a:rPr>
              <a:t> </a:t>
            </a:r>
            <a:r>
              <a:rPr sz="2600" spc="-25" dirty="0">
                <a:solidFill>
                  <a:srgbClr val="29458A"/>
                </a:solidFill>
                <a:latin typeface="Arial"/>
                <a:cs typeface="Arial"/>
              </a:rPr>
              <a:t>of </a:t>
            </a:r>
            <a:r>
              <a:rPr sz="2600" dirty="0">
                <a:solidFill>
                  <a:srgbClr val="29458A"/>
                </a:solidFill>
                <a:latin typeface="Arial"/>
                <a:cs typeface="Arial"/>
              </a:rPr>
              <a:t>which</a:t>
            </a:r>
            <a:r>
              <a:rPr sz="2600" spc="-20" dirty="0">
                <a:solidFill>
                  <a:srgbClr val="29458A"/>
                </a:solidFill>
                <a:latin typeface="Arial"/>
                <a:cs typeface="Arial"/>
              </a:rPr>
              <a:t> </a:t>
            </a:r>
            <a:r>
              <a:rPr sz="2600" dirty="0">
                <a:solidFill>
                  <a:srgbClr val="29458A"/>
                </a:solidFill>
                <a:latin typeface="Arial"/>
                <a:cs typeface="Arial"/>
              </a:rPr>
              <a:t>still</a:t>
            </a:r>
            <a:r>
              <a:rPr sz="2600" spc="-10" dirty="0">
                <a:solidFill>
                  <a:srgbClr val="29458A"/>
                </a:solidFill>
                <a:latin typeface="Arial"/>
                <a:cs typeface="Arial"/>
              </a:rPr>
              <a:t> </a:t>
            </a:r>
            <a:r>
              <a:rPr sz="2600" dirty="0">
                <a:solidFill>
                  <a:srgbClr val="29458A"/>
                </a:solidFill>
                <a:latin typeface="Arial"/>
                <a:cs typeface="Arial"/>
              </a:rPr>
              <a:t>need</a:t>
            </a:r>
            <a:r>
              <a:rPr sz="2600" spc="-15" dirty="0">
                <a:solidFill>
                  <a:srgbClr val="29458A"/>
                </a:solidFill>
                <a:latin typeface="Arial"/>
                <a:cs typeface="Arial"/>
              </a:rPr>
              <a:t> </a:t>
            </a:r>
            <a:r>
              <a:rPr sz="2600" spc="-10" dirty="0">
                <a:solidFill>
                  <a:srgbClr val="29458A"/>
                </a:solidFill>
                <a:latin typeface="Arial"/>
                <a:cs typeface="Arial"/>
              </a:rPr>
              <a:t>solving.</a:t>
            </a:r>
            <a:endParaRPr sz="2600" dirty="0">
              <a:latin typeface="Arial"/>
              <a:cs typeface="Arial"/>
            </a:endParaRPr>
          </a:p>
          <a:p>
            <a:pPr marL="12700">
              <a:lnSpc>
                <a:spcPct val="100000"/>
              </a:lnSpc>
              <a:spcBef>
                <a:spcPts val="2480"/>
              </a:spcBef>
            </a:pPr>
            <a:r>
              <a:rPr sz="2600" dirty="0">
                <a:solidFill>
                  <a:srgbClr val="29458A"/>
                </a:solidFill>
                <a:latin typeface="Arial"/>
                <a:cs typeface="Arial"/>
              </a:rPr>
              <a:t>Computational</a:t>
            </a:r>
            <a:r>
              <a:rPr sz="2600" spc="-20" dirty="0">
                <a:solidFill>
                  <a:srgbClr val="29458A"/>
                </a:solidFill>
                <a:latin typeface="Arial"/>
                <a:cs typeface="Arial"/>
              </a:rPr>
              <a:t> </a:t>
            </a:r>
            <a:r>
              <a:rPr sz="2600" dirty="0">
                <a:solidFill>
                  <a:srgbClr val="29458A"/>
                </a:solidFill>
                <a:latin typeface="Arial"/>
                <a:cs typeface="Arial"/>
              </a:rPr>
              <a:t>thinking</a:t>
            </a:r>
            <a:r>
              <a:rPr sz="2600" spc="-10" dirty="0">
                <a:solidFill>
                  <a:srgbClr val="29458A"/>
                </a:solidFill>
                <a:latin typeface="Arial"/>
                <a:cs typeface="Arial"/>
              </a:rPr>
              <a:t> </a:t>
            </a:r>
            <a:r>
              <a:rPr sz="2600" dirty="0">
                <a:solidFill>
                  <a:srgbClr val="29458A"/>
                </a:solidFill>
                <a:latin typeface="Arial"/>
                <a:cs typeface="Arial"/>
              </a:rPr>
              <a:t>and</a:t>
            </a:r>
            <a:r>
              <a:rPr sz="2600" spc="-20" dirty="0">
                <a:solidFill>
                  <a:srgbClr val="29458A"/>
                </a:solidFill>
                <a:latin typeface="Arial"/>
                <a:cs typeface="Arial"/>
              </a:rPr>
              <a:t> </a:t>
            </a:r>
            <a:r>
              <a:rPr sz="2600" dirty="0">
                <a:solidFill>
                  <a:srgbClr val="29458A"/>
                </a:solidFill>
                <a:latin typeface="Arial"/>
                <a:cs typeface="Arial"/>
              </a:rPr>
              <a:t>technologies</a:t>
            </a:r>
            <a:r>
              <a:rPr sz="2600" spc="-10" dirty="0">
                <a:solidFill>
                  <a:srgbClr val="29458A"/>
                </a:solidFill>
                <a:latin typeface="Arial"/>
                <a:cs typeface="Arial"/>
              </a:rPr>
              <a:t> </a:t>
            </a:r>
            <a:r>
              <a:rPr sz="2600" dirty="0">
                <a:solidFill>
                  <a:srgbClr val="29458A"/>
                </a:solidFill>
                <a:latin typeface="Arial"/>
                <a:cs typeface="Arial"/>
              </a:rPr>
              <a:t>like</a:t>
            </a:r>
            <a:r>
              <a:rPr sz="2600" spc="-150" dirty="0">
                <a:solidFill>
                  <a:srgbClr val="29458A"/>
                </a:solidFill>
                <a:latin typeface="Arial"/>
                <a:cs typeface="Arial"/>
              </a:rPr>
              <a:t> </a:t>
            </a:r>
            <a:r>
              <a:rPr sz="2600" dirty="0">
                <a:solidFill>
                  <a:srgbClr val="29458A"/>
                </a:solidFill>
                <a:latin typeface="Arial"/>
                <a:cs typeface="Arial"/>
              </a:rPr>
              <a:t>AI</a:t>
            </a:r>
            <a:r>
              <a:rPr sz="2600" spc="-15" dirty="0">
                <a:solidFill>
                  <a:srgbClr val="29458A"/>
                </a:solidFill>
                <a:latin typeface="Arial"/>
                <a:cs typeface="Arial"/>
              </a:rPr>
              <a:t> </a:t>
            </a:r>
            <a:r>
              <a:rPr sz="2600" dirty="0">
                <a:solidFill>
                  <a:srgbClr val="29458A"/>
                </a:solidFill>
                <a:latin typeface="Arial"/>
                <a:cs typeface="Arial"/>
              </a:rPr>
              <a:t>can</a:t>
            </a:r>
            <a:r>
              <a:rPr sz="2600" spc="-10" dirty="0">
                <a:solidFill>
                  <a:srgbClr val="29458A"/>
                </a:solidFill>
                <a:latin typeface="Arial"/>
                <a:cs typeface="Arial"/>
              </a:rPr>
              <a:t> </a:t>
            </a:r>
            <a:r>
              <a:rPr sz="2600" spc="-20" dirty="0">
                <a:solidFill>
                  <a:srgbClr val="29458A"/>
                </a:solidFill>
                <a:latin typeface="Arial"/>
                <a:cs typeface="Arial"/>
              </a:rPr>
              <a:t>help</a:t>
            </a:r>
            <a:endParaRPr sz="2600" dirty="0">
              <a:latin typeface="Arial"/>
              <a:cs typeface="Arial"/>
            </a:endParaRPr>
          </a:p>
          <a:p>
            <a:pPr marL="12700">
              <a:lnSpc>
                <a:spcPct val="100000"/>
              </a:lnSpc>
              <a:spcBef>
                <a:spcPts val="80"/>
              </a:spcBef>
            </a:pPr>
            <a:r>
              <a:rPr sz="2600" dirty="0">
                <a:solidFill>
                  <a:srgbClr val="29458A"/>
                </a:solidFill>
                <a:latin typeface="Arial"/>
                <a:cs typeface="Arial"/>
              </a:rPr>
              <a:t>us</a:t>
            </a:r>
            <a:r>
              <a:rPr sz="2600" spc="-10" dirty="0">
                <a:solidFill>
                  <a:srgbClr val="29458A"/>
                </a:solidFill>
                <a:latin typeface="Arial"/>
                <a:cs typeface="Arial"/>
              </a:rPr>
              <a:t> </a:t>
            </a:r>
            <a:r>
              <a:rPr sz="2600" dirty="0">
                <a:solidFill>
                  <a:srgbClr val="29458A"/>
                </a:solidFill>
                <a:latin typeface="Arial"/>
                <a:cs typeface="Arial"/>
              </a:rPr>
              <a:t>create </a:t>
            </a:r>
            <a:r>
              <a:rPr sz="2600" spc="-10" dirty="0">
                <a:solidFill>
                  <a:srgbClr val="29458A"/>
                </a:solidFill>
                <a:latin typeface="Arial"/>
                <a:cs typeface="Arial"/>
              </a:rPr>
              <a:t>solutions.</a:t>
            </a:r>
            <a:endParaRPr sz="2600" dirty="0">
              <a:latin typeface="Arial"/>
              <a:cs typeface="Arial"/>
            </a:endParaRPr>
          </a:p>
          <a:p>
            <a:pPr marL="12700">
              <a:lnSpc>
                <a:spcPts val="2300"/>
              </a:lnSpc>
              <a:spcBef>
                <a:spcPts val="2080"/>
              </a:spcBef>
            </a:pPr>
            <a:r>
              <a:rPr sz="2000" dirty="0">
                <a:solidFill>
                  <a:srgbClr val="29458A"/>
                </a:solidFill>
                <a:latin typeface="Arial"/>
                <a:cs typeface="Arial"/>
              </a:rPr>
              <a:t>Think</a:t>
            </a:r>
            <a:r>
              <a:rPr sz="2000" spc="-10" dirty="0">
                <a:solidFill>
                  <a:srgbClr val="29458A"/>
                </a:solidFill>
                <a:latin typeface="Arial"/>
                <a:cs typeface="Arial"/>
              </a:rPr>
              <a:t> </a:t>
            </a:r>
            <a:r>
              <a:rPr sz="2000" dirty="0">
                <a:solidFill>
                  <a:srgbClr val="29458A"/>
                </a:solidFill>
                <a:latin typeface="Arial"/>
                <a:cs typeface="Arial"/>
              </a:rPr>
              <a:t>about</a:t>
            </a:r>
            <a:r>
              <a:rPr sz="2000" spc="-10" dirty="0">
                <a:solidFill>
                  <a:srgbClr val="29458A"/>
                </a:solidFill>
                <a:latin typeface="Arial"/>
                <a:cs typeface="Arial"/>
              </a:rPr>
              <a:t> </a:t>
            </a:r>
            <a:r>
              <a:rPr sz="2000" dirty="0">
                <a:solidFill>
                  <a:srgbClr val="29458A"/>
                </a:solidFill>
                <a:latin typeface="Arial"/>
                <a:cs typeface="Arial"/>
              </a:rPr>
              <a:t>how</a:t>
            </a:r>
            <a:r>
              <a:rPr sz="2000" spc="-10" dirty="0">
                <a:solidFill>
                  <a:srgbClr val="29458A"/>
                </a:solidFill>
                <a:latin typeface="Arial"/>
                <a:cs typeface="Arial"/>
              </a:rPr>
              <a:t> </a:t>
            </a:r>
            <a:r>
              <a:rPr sz="2000" dirty="0">
                <a:solidFill>
                  <a:srgbClr val="29458A"/>
                </a:solidFill>
                <a:latin typeface="Arial"/>
                <a:cs typeface="Arial"/>
              </a:rPr>
              <a:t>you</a:t>
            </a:r>
            <a:r>
              <a:rPr sz="2000" spc="-5" dirty="0">
                <a:solidFill>
                  <a:srgbClr val="29458A"/>
                </a:solidFill>
                <a:latin typeface="Arial"/>
                <a:cs typeface="Arial"/>
              </a:rPr>
              <a:t> </a:t>
            </a:r>
            <a:r>
              <a:rPr sz="2000" dirty="0">
                <a:solidFill>
                  <a:srgbClr val="29458A"/>
                </a:solidFill>
                <a:latin typeface="Arial"/>
                <a:cs typeface="Arial"/>
              </a:rPr>
              <a:t>could</a:t>
            </a:r>
            <a:r>
              <a:rPr sz="2000" spc="-5" dirty="0">
                <a:solidFill>
                  <a:srgbClr val="29458A"/>
                </a:solidFill>
                <a:latin typeface="Arial"/>
                <a:cs typeface="Arial"/>
              </a:rPr>
              <a:t> </a:t>
            </a:r>
            <a:r>
              <a:rPr sz="2000" dirty="0">
                <a:solidFill>
                  <a:srgbClr val="29458A"/>
                </a:solidFill>
                <a:latin typeface="Arial"/>
                <a:cs typeface="Arial"/>
              </a:rPr>
              <a:t>use</a:t>
            </a:r>
            <a:r>
              <a:rPr sz="2000" spc="-114" dirty="0">
                <a:solidFill>
                  <a:srgbClr val="29458A"/>
                </a:solidFill>
                <a:latin typeface="Arial"/>
                <a:cs typeface="Arial"/>
              </a:rPr>
              <a:t> </a:t>
            </a:r>
            <a:r>
              <a:rPr sz="2000" dirty="0">
                <a:solidFill>
                  <a:srgbClr val="29458A"/>
                </a:solidFill>
                <a:latin typeface="Arial"/>
                <a:cs typeface="Arial"/>
              </a:rPr>
              <a:t>Alexa</a:t>
            </a:r>
            <a:r>
              <a:rPr sz="2000" spc="-10" dirty="0">
                <a:solidFill>
                  <a:srgbClr val="29458A"/>
                </a:solidFill>
                <a:latin typeface="Arial"/>
                <a:cs typeface="Arial"/>
              </a:rPr>
              <a:t> </a:t>
            </a:r>
            <a:r>
              <a:rPr sz="2000" dirty="0">
                <a:solidFill>
                  <a:srgbClr val="29458A"/>
                </a:solidFill>
                <a:latin typeface="Arial"/>
                <a:cs typeface="Arial"/>
              </a:rPr>
              <a:t>to</a:t>
            </a:r>
            <a:r>
              <a:rPr sz="2000" spc="-5" dirty="0">
                <a:solidFill>
                  <a:srgbClr val="29458A"/>
                </a:solidFill>
                <a:latin typeface="Arial"/>
                <a:cs typeface="Arial"/>
              </a:rPr>
              <a:t> </a:t>
            </a:r>
            <a:r>
              <a:rPr sz="2000" dirty="0">
                <a:solidFill>
                  <a:srgbClr val="29458A"/>
                </a:solidFill>
                <a:latin typeface="Arial"/>
                <a:cs typeface="Arial"/>
              </a:rPr>
              <a:t>solve</a:t>
            </a:r>
            <a:r>
              <a:rPr sz="2000" spc="-5" dirty="0">
                <a:solidFill>
                  <a:srgbClr val="29458A"/>
                </a:solidFill>
                <a:latin typeface="Arial"/>
                <a:cs typeface="Arial"/>
              </a:rPr>
              <a:t> </a:t>
            </a:r>
            <a:r>
              <a:rPr sz="2000" dirty="0">
                <a:solidFill>
                  <a:srgbClr val="29458A"/>
                </a:solidFill>
                <a:latin typeface="Arial"/>
                <a:cs typeface="Arial"/>
              </a:rPr>
              <a:t>a</a:t>
            </a:r>
            <a:r>
              <a:rPr sz="2000" spc="-10" dirty="0">
                <a:solidFill>
                  <a:srgbClr val="29458A"/>
                </a:solidFill>
                <a:latin typeface="Arial"/>
                <a:cs typeface="Arial"/>
              </a:rPr>
              <a:t> </a:t>
            </a:r>
            <a:r>
              <a:rPr sz="2000" dirty="0">
                <a:solidFill>
                  <a:srgbClr val="29458A"/>
                </a:solidFill>
                <a:latin typeface="Arial"/>
                <a:cs typeface="Arial"/>
              </a:rPr>
              <a:t>problem</a:t>
            </a:r>
            <a:r>
              <a:rPr sz="2000" spc="-10" dirty="0">
                <a:solidFill>
                  <a:srgbClr val="29458A"/>
                </a:solidFill>
                <a:latin typeface="Arial"/>
                <a:cs typeface="Arial"/>
              </a:rPr>
              <a:t> </a:t>
            </a:r>
            <a:r>
              <a:rPr sz="2000" dirty="0">
                <a:solidFill>
                  <a:srgbClr val="29458A"/>
                </a:solidFill>
                <a:latin typeface="Arial"/>
                <a:cs typeface="Arial"/>
              </a:rPr>
              <a:t>that</a:t>
            </a:r>
            <a:r>
              <a:rPr sz="2000" spc="-5" dirty="0">
                <a:solidFill>
                  <a:srgbClr val="29458A"/>
                </a:solidFill>
                <a:latin typeface="Arial"/>
                <a:cs typeface="Arial"/>
              </a:rPr>
              <a:t> </a:t>
            </a:r>
            <a:r>
              <a:rPr sz="2000" spc="-10" dirty="0">
                <a:solidFill>
                  <a:srgbClr val="29458A"/>
                </a:solidFill>
                <a:latin typeface="Arial"/>
                <a:cs typeface="Arial"/>
              </a:rPr>
              <a:t>affects</a:t>
            </a:r>
            <a:endParaRPr sz="2000" dirty="0">
              <a:latin typeface="Arial"/>
              <a:cs typeface="Arial"/>
            </a:endParaRPr>
          </a:p>
          <a:p>
            <a:pPr marL="12700">
              <a:lnSpc>
                <a:spcPts val="2300"/>
              </a:lnSpc>
            </a:pPr>
            <a:r>
              <a:rPr sz="2000" dirty="0">
                <a:solidFill>
                  <a:srgbClr val="29458A"/>
                </a:solidFill>
                <a:latin typeface="Arial"/>
                <a:cs typeface="Arial"/>
              </a:rPr>
              <a:t>people</a:t>
            </a:r>
            <a:r>
              <a:rPr sz="2000" spc="-15" dirty="0">
                <a:solidFill>
                  <a:srgbClr val="29458A"/>
                </a:solidFill>
                <a:latin typeface="Arial"/>
                <a:cs typeface="Arial"/>
              </a:rPr>
              <a:t> </a:t>
            </a:r>
            <a:r>
              <a:rPr sz="2000" dirty="0">
                <a:solidFill>
                  <a:srgbClr val="29458A"/>
                </a:solidFill>
                <a:latin typeface="Arial"/>
                <a:cs typeface="Arial"/>
              </a:rPr>
              <a:t>in</a:t>
            </a:r>
            <a:r>
              <a:rPr sz="2000" spc="-15" dirty="0">
                <a:solidFill>
                  <a:srgbClr val="29458A"/>
                </a:solidFill>
                <a:latin typeface="Arial"/>
                <a:cs typeface="Arial"/>
              </a:rPr>
              <a:t> </a:t>
            </a:r>
            <a:r>
              <a:rPr sz="2000" dirty="0">
                <a:solidFill>
                  <a:srgbClr val="29458A"/>
                </a:solidFill>
                <a:latin typeface="Arial"/>
                <a:cs typeface="Arial"/>
              </a:rPr>
              <a:t>your</a:t>
            </a:r>
            <a:r>
              <a:rPr sz="2000" spc="-10" dirty="0">
                <a:solidFill>
                  <a:srgbClr val="29458A"/>
                </a:solidFill>
                <a:latin typeface="Arial"/>
                <a:cs typeface="Arial"/>
              </a:rPr>
              <a:t> community.</a:t>
            </a:r>
            <a:endParaRPr sz="2000" dirty="0">
              <a:latin typeface="Arial"/>
              <a:cs typeface="Arial"/>
            </a:endParaRPr>
          </a:p>
          <a:p>
            <a:pPr>
              <a:lnSpc>
                <a:spcPct val="100000"/>
              </a:lnSpc>
              <a:spcBef>
                <a:spcPts val="15"/>
              </a:spcBef>
            </a:pPr>
            <a:endParaRPr sz="1900" dirty="0">
              <a:latin typeface="Arial"/>
              <a:cs typeface="Arial"/>
            </a:endParaRPr>
          </a:p>
          <a:p>
            <a:pPr marL="12700">
              <a:lnSpc>
                <a:spcPct val="100000"/>
              </a:lnSpc>
              <a:spcBef>
                <a:spcPts val="5"/>
              </a:spcBef>
            </a:pPr>
            <a:r>
              <a:rPr sz="2000" b="1" dirty="0">
                <a:solidFill>
                  <a:srgbClr val="29458A"/>
                </a:solidFill>
                <a:latin typeface="Arial"/>
                <a:cs typeface="Arial"/>
              </a:rPr>
              <a:t>What</a:t>
            </a:r>
            <a:r>
              <a:rPr sz="2000" b="1" spc="-10" dirty="0">
                <a:solidFill>
                  <a:srgbClr val="29458A"/>
                </a:solidFill>
                <a:latin typeface="Arial"/>
                <a:cs typeface="Arial"/>
              </a:rPr>
              <a:t> </a:t>
            </a:r>
            <a:r>
              <a:rPr sz="2000" b="1" dirty="0">
                <a:solidFill>
                  <a:srgbClr val="29458A"/>
                </a:solidFill>
                <a:latin typeface="Arial"/>
                <a:cs typeface="Arial"/>
              </a:rPr>
              <a:t>are</a:t>
            </a:r>
            <a:r>
              <a:rPr sz="2000" b="1" spc="-15" dirty="0">
                <a:solidFill>
                  <a:srgbClr val="29458A"/>
                </a:solidFill>
                <a:latin typeface="Arial"/>
                <a:cs typeface="Arial"/>
              </a:rPr>
              <a:t> </a:t>
            </a:r>
            <a:r>
              <a:rPr sz="2000" b="1" dirty="0">
                <a:solidFill>
                  <a:srgbClr val="29458A"/>
                </a:solidFill>
                <a:latin typeface="Arial"/>
                <a:cs typeface="Arial"/>
              </a:rPr>
              <a:t>the</a:t>
            </a:r>
            <a:r>
              <a:rPr sz="2000" b="1" spc="-10" dirty="0">
                <a:solidFill>
                  <a:srgbClr val="29458A"/>
                </a:solidFill>
                <a:latin typeface="Arial"/>
                <a:cs typeface="Arial"/>
              </a:rPr>
              <a:t> </a:t>
            </a:r>
            <a:r>
              <a:rPr sz="2000" b="1" dirty="0">
                <a:solidFill>
                  <a:srgbClr val="29458A"/>
                </a:solidFill>
                <a:latin typeface="Arial"/>
                <a:cs typeface="Arial"/>
              </a:rPr>
              <a:t>challenges</a:t>
            </a:r>
            <a:r>
              <a:rPr sz="2000" b="1" spc="-15" dirty="0">
                <a:solidFill>
                  <a:srgbClr val="29458A"/>
                </a:solidFill>
                <a:latin typeface="Arial"/>
                <a:cs typeface="Arial"/>
              </a:rPr>
              <a:t> </a:t>
            </a:r>
            <a:r>
              <a:rPr sz="2000" b="1" dirty="0">
                <a:solidFill>
                  <a:srgbClr val="29458A"/>
                </a:solidFill>
                <a:latin typeface="Arial"/>
                <a:cs typeface="Arial"/>
              </a:rPr>
              <a:t>in</a:t>
            </a:r>
            <a:r>
              <a:rPr sz="2000" b="1" spc="-10" dirty="0">
                <a:solidFill>
                  <a:srgbClr val="29458A"/>
                </a:solidFill>
                <a:latin typeface="Arial"/>
                <a:cs typeface="Arial"/>
              </a:rPr>
              <a:t> </a:t>
            </a:r>
            <a:r>
              <a:rPr sz="2000" b="1" dirty="0">
                <a:solidFill>
                  <a:srgbClr val="29458A"/>
                </a:solidFill>
                <a:latin typeface="Arial"/>
                <a:cs typeface="Arial"/>
              </a:rPr>
              <a:t>your</a:t>
            </a:r>
            <a:r>
              <a:rPr sz="2000" b="1" spc="-15" dirty="0">
                <a:solidFill>
                  <a:srgbClr val="29458A"/>
                </a:solidFill>
                <a:latin typeface="Arial"/>
                <a:cs typeface="Arial"/>
              </a:rPr>
              <a:t> </a:t>
            </a:r>
            <a:r>
              <a:rPr sz="2000" b="1" dirty="0">
                <a:solidFill>
                  <a:srgbClr val="29458A"/>
                </a:solidFill>
                <a:latin typeface="Arial"/>
                <a:cs typeface="Arial"/>
              </a:rPr>
              <a:t>home,</a:t>
            </a:r>
            <a:r>
              <a:rPr sz="2000" b="1" spc="-10" dirty="0">
                <a:solidFill>
                  <a:srgbClr val="29458A"/>
                </a:solidFill>
                <a:latin typeface="Arial"/>
                <a:cs typeface="Arial"/>
              </a:rPr>
              <a:t> </a:t>
            </a:r>
            <a:r>
              <a:rPr sz="2000" b="1" dirty="0">
                <a:solidFill>
                  <a:srgbClr val="29458A"/>
                </a:solidFill>
                <a:latin typeface="Arial"/>
                <a:cs typeface="Arial"/>
              </a:rPr>
              <a:t>school</a:t>
            </a:r>
            <a:r>
              <a:rPr sz="2000" b="1" spc="-15" dirty="0">
                <a:solidFill>
                  <a:srgbClr val="29458A"/>
                </a:solidFill>
                <a:latin typeface="Arial"/>
                <a:cs typeface="Arial"/>
              </a:rPr>
              <a:t> </a:t>
            </a:r>
            <a:r>
              <a:rPr sz="2000" b="1" dirty="0">
                <a:solidFill>
                  <a:srgbClr val="29458A"/>
                </a:solidFill>
                <a:latin typeface="Arial"/>
                <a:cs typeface="Arial"/>
              </a:rPr>
              <a:t>or</a:t>
            </a:r>
            <a:r>
              <a:rPr sz="2000" b="1" spc="-10" dirty="0">
                <a:solidFill>
                  <a:srgbClr val="29458A"/>
                </a:solidFill>
                <a:latin typeface="Arial"/>
                <a:cs typeface="Arial"/>
              </a:rPr>
              <a:t> </a:t>
            </a:r>
            <a:r>
              <a:rPr sz="2000" b="1" dirty="0">
                <a:solidFill>
                  <a:srgbClr val="29458A"/>
                </a:solidFill>
                <a:latin typeface="Arial"/>
                <a:cs typeface="Arial"/>
              </a:rPr>
              <a:t>local</a:t>
            </a:r>
            <a:r>
              <a:rPr sz="2000" b="1" spc="-5" dirty="0">
                <a:solidFill>
                  <a:srgbClr val="29458A"/>
                </a:solidFill>
                <a:latin typeface="Arial"/>
                <a:cs typeface="Arial"/>
              </a:rPr>
              <a:t> </a:t>
            </a:r>
            <a:r>
              <a:rPr sz="2000" b="1" spc="-10" dirty="0">
                <a:solidFill>
                  <a:srgbClr val="29458A"/>
                </a:solidFill>
                <a:latin typeface="Arial"/>
                <a:cs typeface="Arial"/>
              </a:rPr>
              <a:t>community?</a:t>
            </a:r>
            <a:endParaRPr lang="en-GB" sz="2000" b="1" spc="-10" dirty="0">
              <a:solidFill>
                <a:srgbClr val="29458A"/>
              </a:solidFill>
              <a:latin typeface="Arial"/>
              <a:cs typeface="Arial"/>
            </a:endParaRPr>
          </a:p>
          <a:p>
            <a:pPr marL="12700">
              <a:lnSpc>
                <a:spcPct val="100000"/>
              </a:lnSpc>
              <a:spcBef>
                <a:spcPts val="5"/>
              </a:spcBef>
            </a:pPr>
            <a:endParaRPr lang="en-GB" sz="2000" b="1" spc="-10" dirty="0">
              <a:solidFill>
                <a:srgbClr val="29458A"/>
              </a:solidFill>
              <a:latin typeface="Arial"/>
              <a:cs typeface="Arial"/>
            </a:endParaRPr>
          </a:p>
          <a:p>
            <a:pPr marL="12700">
              <a:spcBef>
                <a:spcPts val="5"/>
              </a:spcBef>
            </a:pPr>
            <a:r>
              <a:rPr lang="en-GB" sz="2000" b="1" dirty="0">
                <a:solidFill>
                  <a:srgbClr val="29458A"/>
                </a:solidFill>
                <a:latin typeface="Arial"/>
                <a:cs typeface="Arial"/>
              </a:rPr>
              <a:t>How</a:t>
            </a:r>
            <a:r>
              <a:rPr lang="en-GB" sz="2000" b="1" spc="-20" dirty="0">
                <a:solidFill>
                  <a:srgbClr val="29458A"/>
                </a:solidFill>
                <a:latin typeface="Arial"/>
                <a:cs typeface="Arial"/>
              </a:rPr>
              <a:t> </a:t>
            </a:r>
            <a:r>
              <a:rPr lang="en-GB" sz="2000" b="1" dirty="0">
                <a:solidFill>
                  <a:srgbClr val="29458A"/>
                </a:solidFill>
                <a:latin typeface="Arial"/>
                <a:cs typeface="Arial"/>
              </a:rPr>
              <a:t>could</a:t>
            </a:r>
            <a:r>
              <a:rPr lang="en-GB" sz="2000" b="1" spc="-85" dirty="0">
                <a:solidFill>
                  <a:srgbClr val="29458A"/>
                </a:solidFill>
                <a:latin typeface="Arial"/>
                <a:cs typeface="Arial"/>
              </a:rPr>
              <a:t> </a:t>
            </a:r>
            <a:r>
              <a:rPr lang="en-GB" sz="2000" b="1" dirty="0">
                <a:solidFill>
                  <a:srgbClr val="29458A"/>
                </a:solidFill>
                <a:latin typeface="Arial"/>
                <a:cs typeface="Arial"/>
              </a:rPr>
              <a:t>Alexa</a:t>
            </a:r>
            <a:r>
              <a:rPr lang="en-GB" sz="2000" b="1" spc="-15" dirty="0">
                <a:solidFill>
                  <a:srgbClr val="29458A"/>
                </a:solidFill>
                <a:latin typeface="Arial"/>
                <a:cs typeface="Arial"/>
              </a:rPr>
              <a:t> </a:t>
            </a:r>
            <a:r>
              <a:rPr lang="en-GB" sz="2000" b="1" dirty="0">
                <a:solidFill>
                  <a:srgbClr val="29458A"/>
                </a:solidFill>
                <a:latin typeface="Arial"/>
                <a:cs typeface="Arial"/>
              </a:rPr>
              <a:t>be</a:t>
            </a:r>
            <a:r>
              <a:rPr lang="en-GB" sz="2000" b="1" spc="-10" dirty="0">
                <a:solidFill>
                  <a:srgbClr val="29458A"/>
                </a:solidFill>
                <a:latin typeface="Arial"/>
                <a:cs typeface="Arial"/>
              </a:rPr>
              <a:t> </a:t>
            </a:r>
            <a:r>
              <a:rPr lang="en-GB" sz="2000" b="1" dirty="0">
                <a:solidFill>
                  <a:srgbClr val="29458A"/>
                </a:solidFill>
                <a:latin typeface="Arial"/>
                <a:cs typeface="Arial"/>
              </a:rPr>
              <a:t>used</a:t>
            </a:r>
            <a:r>
              <a:rPr lang="en-GB" sz="2000" b="1" spc="-10" dirty="0">
                <a:solidFill>
                  <a:srgbClr val="29458A"/>
                </a:solidFill>
                <a:latin typeface="Arial"/>
                <a:cs typeface="Arial"/>
              </a:rPr>
              <a:t> </a:t>
            </a:r>
            <a:r>
              <a:rPr lang="en-GB" sz="2000" b="1" dirty="0">
                <a:solidFill>
                  <a:srgbClr val="29458A"/>
                </a:solidFill>
                <a:latin typeface="Arial"/>
                <a:cs typeface="Arial"/>
              </a:rPr>
              <a:t>to</a:t>
            </a:r>
            <a:r>
              <a:rPr lang="en-GB" sz="2000" b="1" spc="-10" dirty="0">
                <a:solidFill>
                  <a:srgbClr val="29458A"/>
                </a:solidFill>
                <a:latin typeface="Arial"/>
                <a:cs typeface="Arial"/>
              </a:rPr>
              <a:t> </a:t>
            </a:r>
            <a:r>
              <a:rPr lang="en-GB" sz="2000" b="1" dirty="0">
                <a:solidFill>
                  <a:srgbClr val="29458A"/>
                </a:solidFill>
                <a:latin typeface="Arial"/>
                <a:cs typeface="Arial"/>
              </a:rPr>
              <a:t>solve</a:t>
            </a:r>
            <a:r>
              <a:rPr lang="en-GB" sz="2000" b="1" spc="-15" dirty="0">
                <a:solidFill>
                  <a:srgbClr val="29458A"/>
                </a:solidFill>
                <a:latin typeface="Arial"/>
                <a:cs typeface="Arial"/>
              </a:rPr>
              <a:t> </a:t>
            </a:r>
            <a:r>
              <a:rPr lang="en-GB" sz="2000" b="1" spc="-10" dirty="0">
                <a:solidFill>
                  <a:srgbClr val="29458A"/>
                </a:solidFill>
                <a:latin typeface="Arial"/>
                <a:cs typeface="Arial"/>
              </a:rPr>
              <a:t>them?</a:t>
            </a:r>
            <a:endParaRPr lang="en-GB" sz="2000" dirty="0">
              <a:latin typeface="Arial"/>
              <a:cs typeface="Arial"/>
            </a:endParaRPr>
          </a:p>
        </p:txBody>
      </p:sp>
      <p:sp>
        <p:nvSpPr>
          <p:cNvPr id="5" name="object 5"/>
          <p:cNvSpPr txBox="1"/>
          <p:nvPr/>
        </p:nvSpPr>
        <p:spPr>
          <a:xfrm>
            <a:off x="901700" y="5727700"/>
            <a:ext cx="4940935" cy="330200"/>
          </a:xfrm>
          <a:prstGeom prst="rect">
            <a:avLst/>
          </a:prstGeom>
        </p:spPr>
        <p:txBody>
          <a:bodyPr vert="horz" wrap="square" lIns="0" tIns="12700" rIns="0" bIns="0" rtlCol="0">
            <a:spAutoFit/>
          </a:bodyPr>
          <a:lstStyle/>
          <a:p>
            <a:pPr marL="12700">
              <a:lnSpc>
                <a:spcPct val="100000"/>
              </a:lnSpc>
              <a:spcBef>
                <a:spcPts val="100"/>
              </a:spcBef>
            </a:pPr>
            <a:endParaRPr sz="2000" dirty="0">
              <a:latin typeface="Arial"/>
              <a:cs typeface="Arial"/>
            </a:endParaRPr>
          </a:p>
        </p:txBody>
      </p:sp>
      <p:pic>
        <p:nvPicPr>
          <p:cNvPr id="8" name="object 27">
            <a:extLst>
              <a:ext uri="{FF2B5EF4-FFF2-40B4-BE49-F238E27FC236}">
                <a16:creationId xmlns:a16="http://schemas.microsoft.com/office/drawing/2014/main" id="{35163B52-D327-08A9-5AA1-76E629258150}"/>
              </a:ext>
            </a:extLst>
          </p:cNvPr>
          <p:cNvPicPr/>
          <p:nvPr/>
        </p:nvPicPr>
        <p:blipFill rotWithShape="1">
          <a:blip r:embed="rId4" cstate="print"/>
          <a:srcRect t="23463"/>
          <a:stretch/>
        </p:blipFill>
        <p:spPr>
          <a:xfrm>
            <a:off x="12674598" y="658906"/>
            <a:ext cx="1729778" cy="1601463"/>
          </a:xfrm>
          <a:prstGeom prst="rect">
            <a:avLst/>
          </a:prstGeom>
        </p:spPr>
      </p:pic>
      <p:sp>
        <p:nvSpPr>
          <p:cNvPr id="6" name="object 2">
            <a:extLst>
              <a:ext uri="{FF2B5EF4-FFF2-40B4-BE49-F238E27FC236}">
                <a16:creationId xmlns:a16="http://schemas.microsoft.com/office/drawing/2014/main" id="{6363229A-3D40-708C-C90C-F5C979683C7B}"/>
              </a:ext>
            </a:extLst>
          </p:cNvPr>
          <p:cNvSpPr txBox="1"/>
          <p:nvPr/>
        </p:nvSpPr>
        <p:spPr>
          <a:xfrm>
            <a:off x="15519400" y="8739484"/>
            <a:ext cx="488324" cy="269240"/>
          </a:xfrm>
          <a:prstGeom prst="rect">
            <a:avLst/>
          </a:prstGeom>
        </p:spPr>
        <p:txBody>
          <a:bodyPr vert="horz" wrap="square" lIns="0" tIns="12700" rIns="0" bIns="0" rtlCol="0">
            <a:spAutoFit/>
          </a:bodyPr>
          <a:lstStyle/>
          <a:p>
            <a:pPr marL="12700" algn="r">
              <a:lnSpc>
                <a:spcPct val="100000"/>
              </a:lnSpc>
              <a:spcBef>
                <a:spcPts val="100"/>
              </a:spcBef>
            </a:pPr>
            <a:r>
              <a:rPr lang="en-GB" sz="1600" b="1" dirty="0">
                <a:solidFill>
                  <a:srgbClr val="FFFFFF"/>
                </a:solidFill>
                <a:latin typeface="Arial"/>
                <a:cs typeface="Arial"/>
              </a:rPr>
              <a:t>18</a:t>
            </a:r>
            <a:endParaRPr sz="1600" dirty="0">
              <a:latin typeface="Arial"/>
              <a:cs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276059" y="25692"/>
            <a:ext cx="15704819" cy="8855075"/>
            <a:chOff x="276059" y="25692"/>
            <a:chExt cx="15704819" cy="8855075"/>
          </a:xfrm>
        </p:grpSpPr>
        <p:sp>
          <p:nvSpPr>
            <p:cNvPr id="3" name="object 3"/>
            <p:cNvSpPr/>
            <p:nvPr/>
          </p:nvSpPr>
          <p:spPr>
            <a:xfrm>
              <a:off x="12945174" y="1043177"/>
              <a:ext cx="1230630" cy="811530"/>
            </a:xfrm>
            <a:custGeom>
              <a:avLst/>
              <a:gdLst/>
              <a:ahLst/>
              <a:cxnLst/>
              <a:rect l="l" t="t" r="r" b="b"/>
              <a:pathLst>
                <a:path w="1230630" h="811530">
                  <a:moveTo>
                    <a:pt x="1230045" y="20281"/>
                  </a:moveTo>
                  <a:lnTo>
                    <a:pt x="1228445" y="12395"/>
                  </a:lnTo>
                  <a:lnTo>
                    <a:pt x="1224089" y="5956"/>
                  </a:lnTo>
                  <a:lnTo>
                    <a:pt x="1217650" y="1600"/>
                  </a:lnTo>
                  <a:lnTo>
                    <a:pt x="1209763" y="0"/>
                  </a:lnTo>
                  <a:lnTo>
                    <a:pt x="668883" y="0"/>
                  </a:lnTo>
                  <a:lnTo>
                    <a:pt x="640041" y="5842"/>
                  </a:lnTo>
                  <a:lnTo>
                    <a:pt x="616470" y="21742"/>
                  </a:lnTo>
                  <a:lnTo>
                    <a:pt x="615010" y="23901"/>
                  </a:lnTo>
                  <a:lnTo>
                    <a:pt x="613562" y="21742"/>
                  </a:lnTo>
                  <a:lnTo>
                    <a:pt x="589991" y="5842"/>
                  </a:lnTo>
                  <a:lnTo>
                    <a:pt x="561162" y="12"/>
                  </a:lnTo>
                  <a:lnTo>
                    <a:pt x="20269" y="12"/>
                  </a:lnTo>
                  <a:lnTo>
                    <a:pt x="12382" y="1612"/>
                  </a:lnTo>
                  <a:lnTo>
                    <a:pt x="5943" y="5956"/>
                  </a:lnTo>
                  <a:lnTo>
                    <a:pt x="1587" y="12395"/>
                  </a:lnTo>
                  <a:lnTo>
                    <a:pt x="0" y="20281"/>
                  </a:lnTo>
                  <a:lnTo>
                    <a:pt x="0" y="790752"/>
                  </a:lnTo>
                  <a:lnTo>
                    <a:pt x="1587" y="798639"/>
                  </a:lnTo>
                  <a:lnTo>
                    <a:pt x="5943" y="805078"/>
                  </a:lnTo>
                  <a:lnTo>
                    <a:pt x="12382" y="809434"/>
                  </a:lnTo>
                  <a:lnTo>
                    <a:pt x="20269" y="811022"/>
                  </a:lnTo>
                  <a:lnTo>
                    <a:pt x="561162" y="811022"/>
                  </a:lnTo>
                  <a:lnTo>
                    <a:pt x="589991" y="805192"/>
                  </a:lnTo>
                  <a:lnTo>
                    <a:pt x="613562" y="789292"/>
                  </a:lnTo>
                  <a:lnTo>
                    <a:pt x="615010" y="787146"/>
                  </a:lnTo>
                  <a:lnTo>
                    <a:pt x="616470" y="789292"/>
                  </a:lnTo>
                  <a:lnTo>
                    <a:pt x="640041" y="805192"/>
                  </a:lnTo>
                  <a:lnTo>
                    <a:pt x="668883" y="811022"/>
                  </a:lnTo>
                  <a:lnTo>
                    <a:pt x="1209763" y="811022"/>
                  </a:lnTo>
                  <a:lnTo>
                    <a:pt x="1217650" y="809434"/>
                  </a:lnTo>
                  <a:lnTo>
                    <a:pt x="1224089" y="805091"/>
                  </a:lnTo>
                  <a:lnTo>
                    <a:pt x="1228445" y="798639"/>
                  </a:lnTo>
                  <a:lnTo>
                    <a:pt x="1230045" y="790740"/>
                  </a:lnTo>
                  <a:lnTo>
                    <a:pt x="1230045" y="20281"/>
                  </a:lnTo>
                  <a:close/>
                </a:path>
              </a:pathLst>
            </a:custGeom>
            <a:solidFill>
              <a:srgbClr val="29458A"/>
            </a:solidFill>
          </p:spPr>
          <p:txBody>
            <a:bodyPr wrap="square" lIns="0" tIns="0" rIns="0" bIns="0" rtlCol="0"/>
            <a:lstStyle/>
            <a:p>
              <a:endParaRPr/>
            </a:p>
          </p:txBody>
        </p:sp>
        <p:sp>
          <p:nvSpPr>
            <p:cNvPr id="4" name="object 4"/>
            <p:cNvSpPr/>
            <p:nvPr/>
          </p:nvSpPr>
          <p:spPr>
            <a:xfrm>
              <a:off x="13053308" y="1070218"/>
              <a:ext cx="500380" cy="676275"/>
            </a:xfrm>
            <a:custGeom>
              <a:avLst/>
              <a:gdLst/>
              <a:ahLst/>
              <a:cxnLst/>
              <a:rect l="l" t="t" r="r" b="b"/>
              <a:pathLst>
                <a:path w="500380" h="676275">
                  <a:moveTo>
                    <a:pt x="480110" y="0"/>
                  </a:moveTo>
                  <a:lnTo>
                    <a:pt x="0" y="0"/>
                  </a:lnTo>
                  <a:lnTo>
                    <a:pt x="0" y="675843"/>
                  </a:lnTo>
                  <a:lnTo>
                    <a:pt x="500126" y="675843"/>
                  </a:lnTo>
                  <a:lnTo>
                    <a:pt x="500126" y="20015"/>
                  </a:lnTo>
                  <a:lnTo>
                    <a:pt x="498554" y="12221"/>
                  </a:lnTo>
                  <a:lnTo>
                    <a:pt x="494266" y="5859"/>
                  </a:lnTo>
                  <a:lnTo>
                    <a:pt x="487904" y="1571"/>
                  </a:lnTo>
                  <a:lnTo>
                    <a:pt x="480110" y="0"/>
                  </a:lnTo>
                  <a:close/>
                </a:path>
              </a:pathLst>
            </a:custGeom>
            <a:solidFill>
              <a:srgbClr val="FFFFFF"/>
            </a:solidFill>
          </p:spPr>
          <p:txBody>
            <a:bodyPr wrap="square" lIns="0" tIns="0" rIns="0" bIns="0" rtlCol="0"/>
            <a:lstStyle/>
            <a:p>
              <a:endParaRPr/>
            </a:p>
          </p:txBody>
        </p:sp>
        <p:sp>
          <p:nvSpPr>
            <p:cNvPr id="5" name="object 5"/>
            <p:cNvSpPr/>
            <p:nvPr/>
          </p:nvSpPr>
          <p:spPr>
            <a:xfrm>
              <a:off x="13120891" y="1178356"/>
              <a:ext cx="338455" cy="165100"/>
            </a:xfrm>
            <a:custGeom>
              <a:avLst/>
              <a:gdLst/>
              <a:ahLst/>
              <a:cxnLst/>
              <a:rect l="l" t="t" r="r" b="b"/>
              <a:pathLst>
                <a:path w="338455" h="165100">
                  <a:moveTo>
                    <a:pt x="29591" y="33210"/>
                  </a:moveTo>
                  <a:lnTo>
                    <a:pt x="28575" y="29387"/>
                  </a:lnTo>
                  <a:lnTo>
                    <a:pt x="20281" y="29387"/>
                  </a:lnTo>
                  <a:lnTo>
                    <a:pt x="28016" y="34251"/>
                  </a:lnTo>
                  <a:lnTo>
                    <a:pt x="29591" y="33210"/>
                  </a:lnTo>
                  <a:close/>
                </a:path>
                <a:path w="338455" h="165100">
                  <a:moveTo>
                    <a:pt x="310896" y="144272"/>
                  </a:moveTo>
                  <a:lnTo>
                    <a:pt x="309295" y="136385"/>
                  </a:lnTo>
                  <a:lnTo>
                    <a:pt x="304952" y="129946"/>
                  </a:lnTo>
                  <a:lnTo>
                    <a:pt x="298500" y="125603"/>
                  </a:lnTo>
                  <a:lnTo>
                    <a:pt x="290614" y="124002"/>
                  </a:lnTo>
                  <a:lnTo>
                    <a:pt x="20281" y="124002"/>
                  </a:lnTo>
                  <a:lnTo>
                    <a:pt x="12382" y="125603"/>
                  </a:lnTo>
                  <a:lnTo>
                    <a:pt x="5930" y="129946"/>
                  </a:lnTo>
                  <a:lnTo>
                    <a:pt x="1587" y="136385"/>
                  </a:lnTo>
                  <a:lnTo>
                    <a:pt x="0" y="144272"/>
                  </a:lnTo>
                  <a:lnTo>
                    <a:pt x="1587" y="152171"/>
                  </a:lnTo>
                  <a:lnTo>
                    <a:pt x="5930" y="158623"/>
                  </a:lnTo>
                  <a:lnTo>
                    <a:pt x="12382" y="162966"/>
                  </a:lnTo>
                  <a:lnTo>
                    <a:pt x="20281" y="164553"/>
                  </a:lnTo>
                  <a:lnTo>
                    <a:pt x="290614" y="164553"/>
                  </a:lnTo>
                  <a:lnTo>
                    <a:pt x="298500" y="162966"/>
                  </a:lnTo>
                  <a:lnTo>
                    <a:pt x="304952" y="158623"/>
                  </a:lnTo>
                  <a:lnTo>
                    <a:pt x="309295" y="152171"/>
                  </a:lnTo>
                  <a:lnTo>
                    <a:pt x="310896" y="144272"/>
                  </a:lnTo>
                  <a:close/>
                </a:path>
                <a:path w="338455" h="165100">
                  <a:moveTo>
                    <a:pt x="337921" y="20269"/>
                  </a:moveTo>
                  <a:lnTo>
                    <a:pt x="336321" y="12382"/>
                  </a:lnTo>
                  <a:lnTo>
                    <a:pt x="331978" y="5943"/>
                  </a:lnTo>
                  <a:lnTo>
                    <a:pt x="325539" y="1600"/>
                  </a:lnTo>
                  <a:lnTo>
                    <a:pt x="317652" y="0"/>
                  </a:lnTo>
                  <a:lnTo>
                    <a:pt x="47307" y="0"/>
                  </a:lnTo>
                  <a:lnTo>
                    <a:pt x="39420" y="1600"/>
                  </a:lnTo>
                  <a:lnTo>
                    <a:pt x="32969" y="5943"/>
                  </a:lnTo>
                  <a:lnTo>
                    <a:pt x="28625" y="12382"/>
                  </a:lnTo>
                  <a:lnTo>
                    <a:pt x="27038" y="20269"/>
                  </a:lnTo>
                  <a:lnTo>
                    <a:pt x="28206" y="27990"/>
                  </a:lnTo>
                  <a:lnTo>
                    <a:pt x="28575" y="29387"/>
                  </a:lnTo>
                  <a:lnTo>
                    <a:pt x="290614" y="29387"/>
                  </a:lnTo>
                  <a:lnTo>
                    <a:pt x="314134" y="34251"/>
                  </a:lnTo>
                  <a:lnTo>
                    <a:pt x="328599" y="33210"/>
                  </a:lnTo>
                  <a:lnTo>
                    <a:pt x="335902" y="27990"/>
                  </a:lnTo>
                  <a:lnTo>
                    <a:pt x="337921" y="20269"/>
                  </a:lnTo>
                  <a:close/>
                </a:path>
              </a:pathLst>
            </a:custGeom>
            <a:solidFill>
              <a:srgbClr val="00A6CD"/>
            </a:solidFill>
          </p:spPr>
          <p:txBody>
            <a:bodyPr wrap="square" lIns="0" tIns="0" rIns="0" bIns="0" rtlCol="0"/>
            <a:lstStyle/>
            <a:p>
              <a:endParaRPr/>
            </a:p>
          </p:txBody>
        </p:sp>
        <p:sp>
          <p:nvSpPr>
            <p:cNvPr id="6" name="object 6"/>
            <p:cNvSpPr/>
            <p:nvPr/>
          </p:nvSpPr>
          <p:spPr>
            <a:xfrm>
              <a:off x="13576071" y="1081900"/>
              <a:ext cx="479425" cy="666750"/>
            </a:xfrm>
            <a:custGeom>
              <a:avLst/>
              <a:gdLst/>
              <a:ahLst/>
              <a:cxnLst/>
              <a:rect l="l" t="t" r="r" b="b"/>
              <a:pathLst>
                <a:path w="479425" h="666750">
                  <a:moveTo>
                    <a:pt x="479323" y="0"/>
                  </a:moveTo>
                  <a:lnTo>
                    <a:pt x="0" y="0"/>
                  </a:lnTo>
                  <a:lnTo>
                    <a:pt x="0" y="666546"/>
                  </a:lnTo>
                  <a:lnTo>
                    <a:pt x="479323" y="666546"/>
                  </a:lnTo>
                  <a:lnTo>
                    <a:pt x="479323" y="0"/>
                  </a:lnTo>
                  <a:close/>
                </a:path>
              </a:pathLst>
            </a:custGeom>
            <a:solidFill>
              <a:srgbClr val="FFFFFF"/>
            </a:solidFill>
          </p:spPr>
          <p:txBody>
            <a:bodyPr wrap="square" lIns="0" tIns="0" rIns="0" bIns="0" rtlCol="0"/>
            <a:lstStyle/>
            <a:p>
              <a:endParaRPr/>
            </a:p>
          </p:txBody>
        </p:sp>
        <p:sp>
          <p:nvSpPr>
            <p:cNvPr id="7" name="object 7"/>
            <p:cNvSpPr/>
            <p:nvPr/>
          </p:nvSpPr>
          <p:spPr>
            <a:xfrm>
              <a:off x="13120891" y="1178356"/>
              <a:ext cx="852169" cy="434975"/>
            </a:xfrm>
            <a:custGeom>
              <a:avLst/>
              <a:gdLst/>
              <a:ahLst/>
              <a:cxnLst/>
              <a:rect l="l" t="t" r="r" b="b"/>
              <a:pathLst>
                <a:path w="852169" h="434975">
                  <a:moveTo>
                    <a:pt x="29591" y="303555"/>
                  </a:moveTo>
                  <a:lnTo>
                    <a:pt x="28575" y="299732"/>
                  </a:lnTo>
                  <a:lnTo>
                    <a:pt x="20281" y="299732"/>
                  </a:lnTo>
                  <a:lnTo>
                    <a:pt x="28016" y="304584"/>
                  </a:lnTo>
                  <a:lnTo>
                    <a:pt x="29591" y="303555"/>
                  </a:lnTo>
                  <a:close/>
                </a:path>
                <a:path w="852169" h="434975">
                  <a:moveTo>
                    <a:pt x="202755" y="290614"/>
                  </a:moveTo>
                  <a:lnTo>
                    <a:pt x="201155" y="282727"/>
                  </a:lnTo>
                  <a:lnTo>
                    <a:pt x="196811" y="276275"/>
                  </a:lnTo>
                  <a:lnTo>
                    <a:pt x="190360" y="271932"/>
                  </a:lnTo>
                  <a:lnTo>
                    <a:pt x="182473" y="270344"/>
                  </a:lnTo>
                  <a:lnTo>
                    <a:pt x="47307" y="270344"/>
                  </a:lnTo>
                  <a:lnTo>
                    <a:pt x="39408" y="271932"/>
                  </a:lnTo>
                  <a:lnTo>
                    <a:pt x="32969" y="276275"/>
                  </a:lnTo>
                  <a:lnTo>
                    <a:pt x="28625" y="282727"/>
                  </a:lnTo>
                  <a:lnTo>
                    <a:pt x="27038" y="290614"/>
                  </a:lnTo>
                  <a:lnTo>
                    <a:pt x="28206" y="298335"/>
                  </a:lnTo>
                  <a:lnTo>
                    <a:pt x="28575" y="299732"/>
                  </a:lnTo>
                  <a:lnTo>
                    <a:pt x="155448" y="299732"/>
                  </a:lnTo>
                  <a:lnTo>
                    <a:pt x="178955" y="304584"/>
                  </a:lnTo>
                  <a:lnTo>
                    <a:pt x="193433" y="303555"/>
                  </a:lnTo>
                  <a:lnTo>
                    <a:pt x="200736" y="298335"/>
                  </a:lnTo>
                  <a:lnTo>
                    <a:pt x="202755" y="290614"/>
                  </a:lnTo>
                  <a:close/>
                </a:path>
                <a:path w="852169" h="434975">
                  <a:moveTo>
                    <a:pt x="310896" y="414616"/>
                  </a:moveTo>
                  <a:lnTo>
                    <a:pt x="309295" y="406730"/>
                  </a:lnTo>
                  <a:lnTo>
                    <a:pt x="304952" y="400291"/>
                  </a:lnTo>
                  <a:lnTo>
                    <a:pt x="298500" y="395935"/>
                  </a:lnTo>
                  <a:lnTo>
                    <a:pt x="290614" y="394347"/>
                  </a:lnTo>
                  <a:lnTo>
                    <a:pt x="20281" y="394347"/>
                  </a:lnTo>
                  <a:lnTo>
                    <a:pt x="12382" y="395935"/>
                  </a:lnTo>
                  <a:lnTo>
                    <a:pt x="5930" y="400291"/>
                  </a:lnTo>
                  <a:lnTo>
                    <a:pt x="1587" y="406730"/>
                  </a:lnTo>
                  <a:lnTo>
                    <a:pt x="0" y="414616"/>
                  </a:lnTo>
                  <a:lnTo>
                    <a:pt x="1587" y="422516"/>
                  </a:lnTo>
                  <a:lnTo>
                    <a:pt x="5930" y="428955"/>
                  </a:lnTo>
                  <a:lnTo>
                    <a:pt x="12382" y="433298"/>
                  </a:lnTo>
                  <a:lnTo>
                    <a:pt x="20281" y="434898"/>
                  </a:lnTo>
                  <a:lnTo>
                    <a:pt x="290614" y="434898"/>
                  </a:lnTo>
                  <a:lnTo>
                    <a:pt x="298500" y="433298"/>
                  </a:lnTo>
                  <a:lnTo>
                    <a:pt x="304952" y="428955"/>
                  </a:lnTo>
                  <a:lnTo>
                    <a:pt x="309295" y="422516"/>
                  </a:lnTo>
                  <a:lnTo>
                    <a:pt x="310896" y="414616"/>
                  </a:lnTo>
                  <a:close/>
                </a:path>
                <a:path w="852169" h="434975">
                  <a:moveTo>
                    <a:pt x="635304" y="155435"/>
                  </a:moveTo>
                  <a:lnTo>
                    <a:pt x="633704" y="147548"/>
                  </a:lnTo>
                  <a:lnTo>
                    <a:pt x="629348" y="141109"/>
                  </a:lnTo>
                  <a:lnTo>
                    <a:pt x="622909" y="136766"/>
                  </a:lnTo>
                  <a:lnTo>
                    <a:pt x="615022" y="135166"/>
                  </a:lnTo>
                  <a:lnTo>
                    <a:pt x="560959" y="135166"/>
                  </a:lnTo>
                  <a:lnTo>
                    <a:pt x="539851" y="169786"/>
                  </a:lnTo>
                  <a:lnTo>
                    <a:pt x="541655" y="174129"/>
                  </a:lnTo>
                  <a:lnTo>
                    <a:pt x="547433" y="175717"/>
                  </a:lnTo>
                  <a:lnTo>
                    <a:pt x="615022" y="175717"/>
                  </a:lnTo>
                  <a:lnTo>
                    <a:pt x="622909" y="174129"/>
                  </a:lnTo>
                  <a:lnTo>
                    <a:pt x="629348" y="169786"/>
                  </a:lnTo>
                  <a:lnTo>
                    <a:pt x="633704" y="163334"/>
                  </a:lnTo>
                  <a:lnTo>
                    <a:pt x="635304" y="155435"/>
                  </a:lnTo>
                  <a:close/>
                </a:path>
                <a:path w="852169" h="434975">
                  <a:moveTo>
                    <a:pt x="824534" y="414616"/>
                  </a:moveTo>
                  <a:lnTo>
                    <a:pt x="822934" y="406730"/>
                  </a:lnTo>
                  <a:lnTo>
                    <a:pt x="818591" y="400291"/>
                  </a:lnTo>
                  <a:lnTo>
                    <a:pt x="812139" y="395935"/>
                  </a:lnTo>
                  <a:lnTo>
                    <a:pt x="804252" y="394347"/>
                  </a:lnTo>
                  <a:lnTo>
                    <a:pt x="533920" y="394347"/>
                  </a:lnTo>
                  <a:lnTo>
                    <a:pt x="526021" y="395935"/>
                  </a:lnTo>
                  <a:lnTo>
                    <a:pt x="519582" y="400291"/>
                  </a:lnTo>
                  <a:lnTo>
                    <a:pt x="515239" y="406730"/>
                  </a:lnTo>
                  <a:lnTo>
                    <a:pt x="513638" y="414616"/>
                  </a:lnTo>
                  <a:lnTo>
                    <a:pt x="515239" y="422516"/>
                  </a:lnTo>
                  <a:lnTo>
                    <a:pt x="519582" y="428955"/>
                  </a:lnTo>
                  <a:lnTo>
                    <a:pt x="526021" y="433298"/>
                  </a:lnTo>
                  <a:lnTo>
                    <a:pt x="533920" y="434898"/>
                  </a:lnTo>
                  <a:lnTo>
                    <a:pt x="804252" y="434898"/>
                  </a:lnTo>
                  <a:lnTo>
                    <a:pt x="812139" y="433298"/>
                  </a:lnTo>
                  <a:lnTo>
                    <a:pt x="818591" y="428955"/>
                  </a:lnTo>
                  <a:lnTo>
                    <a:pt x="822934" y="422516"/>
                  </a:lnTo>
                  <a:lnTo>
                    <a:pt x="824534" y="414616"/>
                  </a:lnTo>
                  <a:close/>
                </a:path>
                <a:path w="852169" h="434975">
                  <a:moveTo>
                    <a:pt x="851573" y="290614"/>
                  </a:moveTo>
                  <a:lnTo>
                    <a:pt x="849972" y="282727"/>
                  </a:lnTo>
                  <a:lnTo>
                    <a:pt x="845616" y="276275"/>
                  </a:lnTo>
                  <a:lnTo>
                    <a:pt x="839177" y="271932"/>
                  </a:lnTo>
                  <a:lnTo>
                    <a:pt x="831291" y="270344"/>
                  </a:lnTo>
                  <a:lnTo>
                    <a:pt x="560959" y="270344"/>
                  </a:lnTo>
                  <a:lnTo>
                    <a:pt x="553059" y="271932"/>
                  </a:lnTo>
                  <a:lnTo>
                    <a:pt x="546620" y="276275"/>
                  </a:lnTo>
                  <a:lnTo>
                    <a:pt x="542264" y="282727"/>
                  </a:lnTo>
                  <a:lnTo>
                    <a:pt x="540677" y="290614"/>
                  </a:lnTo>
                  <a:lnTo>
                    <a:pt x="540677" y="301815"/>
                  </a:lnTo>
                  <a:lnTo>
                    <a:pt x="549770" y="310896"/>
                  </a:lnTo>
                  <a:lnTo>
                    <a:pt x="817778" y="310896"/>
                  </a:lnTo>
                  <a:lnTo>
                    <a:pt x="833475" y="309295"/>
                  </a:lnTo>
                  <a:lnTo>
                    <a:pt x="843927" y="304952"/>
                  </a:lnTo>
                  <a:lnTo>
                    <a:pt x="849757" y="298500"/>
                  </a:lnTo>
                  <a:lnTo>
                    <a:pt x="851573" y="290614"/>
                  </a:lnTo>
                  <a:close/>
                </a:path>
                <a:path w="852169" h="434975">
                  <a:moveTo>
                    <a:pt x="851573" y="155435"/>
                  </a:moveTo>
                  <a:lnTo>
                    <a:pt x="849972" y="147548"/>
                  </a:lnTo>
                  <a:lnTo>
                    <a:pt x="845616" y="141109"/>
                  </a:lnTo>
                  <a:lnTo>
                    <a:pt x="839177" y="136766"/>
                  </a:lnTo>
                  <a:lnTo>
                    <a:pt x="831291" y="135166"/>
                  </a:lnTo>
                  <a:lnTo>
                    <a:pt x="723163" y="135166"/>
                  </a:lnTo>
                  <a:lnTo>
                    <a:pt x="715264" y="136766"/>
                  </a:lnTo>
                  <a:lnTo>
                    <a:pt x="708812" y="141109"/>
                  </a:lnTo>
                  <a:lnTo>
                    <a:pt x="704469" y="147548"/>
                  </a:lnTo>
                  <a:lnTo>
                    <a:pt x="702881" y="155435"/>
                  </a:lnTo>
                  <a:lnTo>
                    <a:pt x="702881" y="166636"/>
                  </a:lnTo>
                  <a:lnTo>
                    <a:pt x="711962" y="175717"/>
                  </a:lnTo>
                  <a:lnTo>
                    <a:pt x="817778" y="175717"/>
                  </a:lnTo>
                  <a:lnTo>
                    <a:pt x="833475" y="174129"/>
                  </a:lnTo>
                  <a:lnTo>
                    <a:pt x="843927" y="169786"/>
                  </a:lnTo>
                  <a:lnTo>
                    <a:pt x="849757" y="163334"/>
                  </a:lnTo>
                  <a:lnTo>
                    <a:pt x="851573" y="155435"/>
                  </a:lnTo>
                  <a:close/>
                </a:path>
                <a:path w="852169" h="434975">
                  <a:moveTo>
                    <a:pt x="851573" y="20269"/>
                  </a:moveTo>
                  <a:lnTo>
                    <a:pt x="849972" y="12382"/>
                  </a:lnTo>
                  <a:lnTo>
                    <a:pt x="845629" y="5943"/>
                  </a:lnTo>
                  <a:lnTo>
                    <a:pt x="839177" y="1587"/>
                  </a:lnTo>
                  <a:lnTo>
                    <a:pt x="831291" y="0"/>
                  </a:lnTo>
                  <a:lnTo>
                    <a:pt x="560959" y="0"/>
                  </a:lnTo>
                  <a:lnTo>
                    <a:pt x="553059" y="1587"/>
                  </a:lnTo>
                  <a:lnTo>
                    <a:pt x="546620" y="5943"/>
                  </a:lnTo>
                  <a:lnTo>
                    <a:pt x="542264" y="12382"/>
                  </a:lnTo>
                  <a:lnTo>
                    <a:pt x="540677" y="20269"/>
                  </a:lnTo>
                  <a:lnTo>
                    <a:pt x="542264" y="28168"/>
                  </a:lnTo>
                  <a:lnTo>
                    <a:pt x="546620" y="34607"/>
                  </a:lnTo>
                  <a:lnTo>
                    <a:pt x="553059" y="38950"/>
                  </a:lnTo>
                  <a:lnTo>
                    <a:pt x="560959" y="40551"/>
                  </a:lnTo>
                  <a:lnTo>
                    <a:pt x="831291" y="40551"/>
                  </a:lnTo>
                  <a:lnTo>
                    <a:pt x="839177" y="38950"/>
                  </a:lnTo>
                  <a:lnTo>
                    <a:pt x="845629" y="34607"/>
                  </a:lnTo>
                  <a:lnTo>
                    <a:pt x="849972" y="28168"/>
                  </a:lnTo>
                  <a:lnTo>
                    <a:pt x="851573" y="20269"/>
                  </a:lnTo>
                  <a:close/>
                </a:path>
              </a:pathLst>
            </a:custGeom>
            <a:solidFill>
              <a:srgbClr val="00A6CD"/>
            </a:solidFill>
          </p:spPr>
          <p:txBody>
            <a:bodyPr wrap="square" lIns="0" tIns="0" rIns="0" bIns="0" rtlCol="0"/>
            <a:lstStyle/>
            <a:p>
              <a:endParaRPr/>
            </a:p>
          </p:txBody>
        </p:sp>
        <p:sp>
          <p:nvSpPr>
            <p:cNvPr id="8" name="object 8"/>
            <p:cNvSpPr/>
            <p:nvPr/>
          </p:nvSpPr>
          <p:spPr>
            <a:xfrm>
              <a:off x="12945174" y="1043177"/>
              <a:ext cx="1230630" cy="811530"/>
            </a:xfrm>
            <a:custGeom>
              <a:avLst/>
              <a:gdLst/>
              <a:ahLst/>
              <a:cxnLst/>
              <a:rect l="l" t="t" r="r" b="b"/>
              <a:pathLst>
                <a:path w="1230630" h="811530">
                  <a:moveTo>
                    <a:pt x="1230033" y="20281"/>
                  </a:moveTo>
                  <a:lnTo>
                    <a:pt x="1228445" y="12395"/>
                  </a:lnTo>
                  <a:lnTo>
                    <a:pt x="1224089" y="5943"/>
                  </a:lnTo>
                  <a:lnTo>
                    <a:pt x="1217650" y="1600"/>
                  </a:lnTo>
                  <a:lnTo>
                    <a:pt x="1209763" y="12"/>
                  </a:lnTo>
                  <a:lnTo>
                    <a:pt x="1189482" y="12"/>
                  </a:lnTo>
                  <a:lnTo>
                    <a:pt x="1189482" y="40563"/>
                  </a:lnTo>
                  <a:lnTo>
                    <a:pt x="1189482" y="770483"/>
                  </a:lnTo>
                  <a:lnTo>
                    <a:pt x="668870" y="770483"/>
                  </a:lnTo>
                  <a:lnTo>
                    <a:pt x="655815" y="767842"/>
                  </a:lnTo>
                  <a:lnTo>
                    <a:pt x="645134" y="760628"/>
                  </a:lnTo>
                  <a:lnTo>
                    <a:pt x="637933" y="749947"/>
                  </a:lnTo>
                  <a:lnTo>
                    <a:pt x="635292" y="736892"/>
                  </a:lnTo>
                  <a:lnTo>
                    <a:pt x="635292" y="716407"/>
                  </a:lnTo>
                  <a:lnTo>
                    <a:pt x="1121905" y="716407"/>
                  </a:lnTo>
                  <a:lnTo>
                    <a:pt x="1129372" y="716407"/>
                  </a:lnTo>
                  <a:lnTo>
                    <a:pt x="1135418" y="710361"/>
                  </a:lnTo>
                  <a:lnTo>
                    <a:pt x="1135418" y="40563"/>
                  </a:lnTo>
                  <a:lnTo>
                    <a:pt x="1189482" y="40563"/>
                  </a:lnTo>
                  <a:lnTo>
                    <a:pt x="1189482" y="12"/>
                  </a:lnTo>
                  <a:lnTo>
                    <a:pt x="1108392" y="12"/>
                  </a:lnTo>
                  <a:lnTo>
                    <a:pt x="1108392" y="40563"/>
                  </a:lnTo>
                  <a:lnTo>
                    <a:pt x="1108392" y="689381"/>
                  </a:lnTo>
                  <a:lnTo>
                    <a:pt x="635292" y="689381"/>
                  </a:lnTo>
                  <a:lnTo>
                    <a:pt x="635292" y="74142"/>
                  </a:lnTo>
                  <a:lnTo>
                    <a:pt x="637933" y="61074"/>
                  </a:lnTo>
                  <a:lnTo>
                    <a:pt x="645134" y="50406"/>
                  </a:lnTo>
                  <a:lnTo>
                    <a:pt x="655815" y="43205"/>
                  </a:lnTo>
                  <a:lnTo>
                    <a:pt x="668870" y="40563"/>
                  </a:lnTo>
                  <a:lnTo>
                    <a:pt x="1108392" y="40563"/>
                  </a:lnTo>
                  <a:lnTo>
                    <a:pt x="1108392" y="12"/>
                  </a:lnTo>
                  <a:lnTo>
                    <a:pt x="668870" y="12"/>
                  </a:lnTo>
                  <a:lnTo>
                    <a:pt x="640041" y="5842"/>
                  </a:lnTo>
                  <a:lnTo>
                    <a:pt x="616470" y="21742"/>
                  </a:lnTo>
                  <a:lnTo>
                    <a:pt x="615010" y="23914"/>
                  </a:lnTo>
                  <a:lnTo>
                    <a:pt x="613549" y="21742"/>
                  </a:lnTo>
                  <a:lnTo>
                    <a:pt x="594741" y="9055"/>
                  </a:lnTo>
                  <a:lnTo>
                    <a:pt x="594741" y="74180"/>
                  </a:lnTo>
                  <a:lnTo>
                    <a:pt x="594741" y="689381"/>
                  </a:lnTo>
                  <a:lnTo>
                    <a:pt x="594741" y="716407"/>
                  </a:lnTo>
                  <a:lnTo>
                    <a:pt x="594741" y="736879"/>
                  </a:lnTo>
                  <a:lnTo>
                    <a:pt x="592099" y="749960"/>
                  </a:lnTo>
                  <a:lnTo>
                    <a:pt x="584885" y="760628"/>
                  </a:lnTo>
                  <a:lnTo>
                    <a:pt x="574217" y="767829"/>
                  </a:lnTo>
                  <a:lnTo>
                    <a:pt x="561162" y="770470"/>
                  </a:lnTo>
                  <a:lnTo>
                    <a:pt x="40551" y="770470"/>
                  </a:lnTo>
                  <a:lnTo>
                    <a:pt x="40551" y="40551"/>
                  </a:lnTo>
                  <a:lnTo>
                    <a:pt x="94615" y="40551"/>
                  </a:lnTo>
                  <a:lnTo>
                    <a:pt x="94615" y="710361"/>
                  </a:lnTo>
                  <a:lnTo>
                    <a:pt x="100672" y="716407"/>
                  </a:lnTo>
                  <a:lnTo>
                    <a:pt x="594741" y="716407"/>
                  </a:lnTo>
                  <a:lnTo>
                    <a:pt x="594741" y="689381"/>
                  </a:lnTo>
                  <a:lnTo>
                    <a:pt x="121653" y="689381"/>
                  </a:lnTo>
                  <a:lnTo>
                    <a:pt x="121653" y="40551"/>
                  </a:lnTo>
                  <a:lnTo>
                    <a:pt x="561162" y="40551"/>
                  </a:lnTo>
                  <a:lnTo>
                    <a:pt x="574217" y="43205"/>
                  </a:lnTo>
                  <a:lnTo>
                    <a:pt x="584885" y="50406"/>
                  </a:lnTo>
                  <a:lnTo>
                    <a:pt x="592099" y="61087"/>
                  </a:lnTo>
                  <a:lnTo>
                    <a:pt x="594741" y="74180"/>
                  </a:lnTo>
                  <a:lnTo>
                    <a:pt x="594741" y="9055"/>
                  </a:lnTo>
                  <a:lnTo>
                    <a:pt x="589991" y="5842"/>
                  </a:lnTo>
                  <a:lnTo>
                    <a:pt x="561162" y="0"/>
                  </a:lnTo>
                  <a:lnTo>
                    <a:pt x="20269" y="0"/>
                  </a:lnTo>
                  <a:lnTo>
                    <a:pt x="12382" y="1600"/>
                  </a:lnTo>
                  <a:lnTo>
                    <a:pt x="5930" y="5956"/>
                  </a:lnTo>
                  <a:lnTo>
                    <a:pt x="1587" y="12395"/>
                  </a:lnTo>
                  <a:lnTo>
                    <a:pt x="0" y="20281"/>
                  </a:lnTo>
                  <a:lnTo>
                    <a:pt x="0" y="790740"/>
                  </a:lnTo>
                  <a:lnTo>
                    <a:pt x="1587" y="798639"/>
                  </a:lnTo>
                  <a:lnTo>
                    <a:pt x="5930" y="805091"/>
                  </a:lnTo>
                  <a:lnTo>
                    <a:pt x="12382" y="809434"/>
                  </a:lnTo>
                  <a:lnTo>
                    <a:pt x="20269" y="811022"/>
                  </a:lnTo>
                  <a:lnTo>
                    <a:pt x="561162" y="811022"/>
                  </a:lnTo>
                  <a:lnTo>
                    <a:pt x="589991" y="805192"/>
                  </a:lnTo>
                  <a:lnTo>
                    <a:pt x="613549" y="789292"/>
                  </a:lnTo>
                  <a:lnTo>
                    <a:pt x="615010" y="787133"/>
                  </a:lnTo>
                  <a:lnTo>
                    <a:pt x="616470" y="789292"/>
                  </a:lnTo>
                  <a:lnTo>
                    <a:pt x="640041" y="805192"/>
                  </a:lnTo>
                  <a:lnTo>
                    <a:pt x="668870" y="811034"/>
                  </a:lnTo>
                  <a:lnTo>
                    <a:pt x="1209763" y="811034"/>
                  </a:lnTo>
                  <a:lnTo>
                    <a:pt x="1217650" y="809434"/>
                  </a:lnTo>
                  <a:lnTo>
                    <a:pt x="1224089" y="805091"/>
                  </a:lnTo>
                  <a:lnTo>
                    <a:pt x="1228445" y="798639"/>
                  </a:lnTo>
                  <a:lnTo>
                    <a:pt x="1230033" y="790752"/>
                  </a:lnTo>
                  <a:lnTo>
                    <a:pt x="1230033" y="770483"/>
                  </a:lnTo>
                  <a:lnTo>
                    <a:pt x="1230033" y="40563"/>
                  </a:lnTo>
                  <a:lnTo>
                    <a:pt x="1230033" y="20281"/>
                  </a:lnTo>
                  <a:close/>
                </a:path>
              </a:pathLst>
            </a:custGeom>
            <a:solidFill>
              <a:srgbClr val="29458A"/>
            </a:solidFill>
          </p:spPr>
          <p:txBody>
            <a:bodyPr wrap="square" lIns="0" tIns="0" rIns="0" bIns="0" rtlCol="0"/>
            <a:lstStyle/>
            <a:p>
              <a:endParaRPr/>
            </a:p>
          </p:txBody>
        </p:sp>
      </p:grpSp>
      <p:sp>
        <p:nvSpPr>
          <p:cNvPr id="9" name="object 9"/>
          <p:cNvSpPr txBox="1">
            <a:spLocks noGrp="1"/>
          </p:cNvSpPr>
          <p:nvPr>
            <p:ph type="title"/>
          </p:nvPr>
        </p:nvSpPr>
        <p:spPr>
          <a:xfrm>
            <a:off x="901700" y="1084970"/>
            <a:ext cx="8027034" cy="889346"/>
          </a:xfrm>
          <a:prstGeom prst="rect">
            <a:avLst/>
          </a:prstGeom>
        </p:spPr>
        <p:txBody>
          <a:bodyPr vert="horz" wrap="square" lIns="0" tIns="210185" rIns="0" bIns="0" rtlCol="0">
            <a:spAutoFit/>
          </a:bodyPr>
          <a:lstStyle/>
          <a:p>
            <a:pPr marL="12700">
              <a:lnSpc>
                <a:spcPct val="100000"/>
              </a:lnSpc>
              <a:spcBef>
                <a:spcPts val="1655"/>
              </a:spcBef>
            </a:pPr>
            <a:r>
              <a:rPr b="1" dirty="0">
                <a:latin typeface="Arial"/>
                <a:cs typeface="Arial"/>
              </a:rPr>
              <a:t>Next</a:t>
            </a:r>
            <a:r>
              <a:rPr b="1" spc="-25" dirty="0">
                <a:latin typeface="Arial"/>
                <a:cs typeface="Arial"/>
              </a:rPr>
              <a:t> </a:t>
            </a:r>
            <a:r>
              <a:rPr b="1" dirty="0">
                <a:latin typeface="Arial"/>
                <a:cs typeface="Arial"/>
              </a:rPr>
              <a:t>time,</a:t>
            </a:r>
            <a:r>
              <a:rPr b="1" spc="-15" dirty="0">
                <a:latin typeface="Arial"/>
                <a:cs typeface="Arial"/>
              </a:rPr>
              <a:t> </a:t>
            </a:r>
            <a:r>
              <a:rPr b="1" spc="-10" dirty="0">
                <a:latin typeface="Arial"/>
                <a:cs typeface="Arial"/>
              </a:rPr>
              <a:t>we’ll</a:t>
            </a:r>
            <a:r>
              <a:rPr lang="en-GB" b="1" spc="-10" dirty="0"/>
              <a:t>…</a:t>
            </a:r>
            <a:endParaRPr b="1" spc="-10" dirty="0">
              <a:latin typeface="Arial"/>
              <a:cs typeface="Arial"/>
            </a:endParaRPr>
          </a:p>
        </p:txBody>
      </p:sp>
      <p:sp>
        <p:nvSpPr>
          <p:cNvPr id="14" name="object 10">
            <a:extLst>
              <a:ext uri="{FF2B5EF4-FFF2-40B4-BE49-F238E27FC236}">
                <a16:creationId xmlns:a16="http://schemas.microsoft.com/office/drawing/2014/main" id="{C5EE97A7-99FB-CF18-A611-66CE52BE25B4}"/>
              </a:ext>
            </a:extLst>
          </p:cNvPr>
          <p:cNvSpPr txBox="1"/>
          <p:nvPr/>
        </p:nvSpPr>
        <p:spPr>
          <a:xfrm>
            <a:off x="901700" y="2216702"/>
            <a:ext cx="8826500" cy="3504677"/>
          </a:xfrm>
          <a:prstGeom prst="rect">
            <a:avLst/>
          </a:prstGeom>
        </p:spPr>
        <p:txBody>
          <a:bodyPr vert="horz" wrap="square" lIns="0" tIns="1905" rIns="0" bIns="0" rtlCol="0" anchor="t">
            <a:spAutoFit/>
          </a:bodyPr>
          <a:lstStyle/>
          <a:p>
            <a:pPr marL="12700" marR="168275">
              <a:lnSpc>
                <a:spcPct val="102600"/>
              </a:lnSpc>
              <a:spcBef>
                <a:spcPts val="15"/>
              </a:spcBef>
            </a:pPr>
            <a:r>
              <a:rPr kumimoji="0" lang="en-GB" sz="2600" b="0" i="0" u="none" strike="noStrike" kern="0" cap="none" spc="0" normalizeH="0" baseline="0" noProof="0" dirty="0">
                <a:ln>
                  <a:noFill/>
                </a:ln>
                <a:solidFill>
                  <a:srgbClr val="29458A"/>
                </a:solidFill>
                <a:effectLst/>
                <a:uLnTx/>
                <a:uFillTx/>
                <a:latin typeface="Arial"/>
                <a:ea typeface="+mj-ea"/>
                <a:cs typeface="Arial"/>
              </a:rPr>
              <a:t>Generate</a:t>
            </a:r>
            <a:r>
              <a:rPr kumimoji="0" lang="en-GB" sz="2600" b="0" i="0" u="none" strike="noStrike" kern="0" cap="none" spc="-20" normalizeH="0" baseline="0" noProof="0" dirty="0">
                <a:ln>
                  <a:noFill/>
                </a:ln>
                <a:solidFill>
                  <a:srgbClr val="29458A"/>
                </a:solidFill>
                <a:effectLst/>
                <a:uLnTx/>
                <a:uFillTx/>
                <a:latin typeface="Arial"/>
                <a:ea typeface="+mj-ea"/>
                <a:cs typeface="Arial"/>
              </a:rPr>
              <a:t> </a:t>
            </a:r>
            <a:r>
              <a:rPr kumimoji="0" lang="en-GB" sz="2600" b="0" i="0" u="none" strike="noStrike" kern="0" cap="none" spc="0" normalizeH="0" baseline="0" noProof="0" dirty="0">
                <a:ln>
                  <a:noFill/>
                </a:ln>
                <a:solidFill>
                  <a:srgbClr val="29458A"/>
                </a:solidFill>
                <a:effectLst/>
                <a:uLnTx/>
                <a:uFillTx/>
                <a:latin typeface="Arial"/>
                <a:ea typeface="+mj-ea"/>
                <a:cs typeface="Arial"/>
              </a:rPr>
              <a:t>ideas</a:t>
            </a:r>
            <a:r>
              <a:rPr kumimoji="0" lang="en-GB" sz="2600" b="0" i="0" u="none" strike="noStrike" kern="0" cap="none" spc="-10" normalizeH="0" baseline="0" noProof="0" dirty="0">
                <a:ln>
                  <a:noFill/>
                </a:ln>
                <a:solidFill>
                  <a:srgbClr val="29458A"/>
                </a:solidFill>
                <a:effectLst/>
                <a:uLnTx/>
                <a:uFillTx/>
                <a:latin typeface="Arial"/>
                <a:ea typeface="+mj-ea"/>
                <a:cs typeface="Arial"/>
              </a:rPr>
              <a:t> </a:t>
            </a:r>
            <a:r>
              <a:rPr kumimoji="0" lang="en-GB" sz="2600" b="0" i="0" u="none" strike="noStrike" kern="0" cap="none" spc="0" normalizeH="0" baseline="0" noProof="0" dirty="0">
                <a:ln>
                  <a:noFill/>
                </a:ln>
                <a:solidFill>
                  <a:srgbClr val="29458A"/>
                </a:solidFill>
                <a:effectLst/>
                <a:uLnTx/>
                <a:uFillTx/>
                <a:latin typeface="Arial"/>
                <a:ea typeface="+mj-ea"/>
                <a:cs typeface="Arial"/>
              </a:rPr>
              <a:t>for</a:t>
            </a:r>
            <a:r>
              <a:rPr kumimoji="0" lang="en-GB" sz="2600" b="0" i="0" u="none" strike="noStrike" kern="0" cap="none" spc="-10" normalizeH="0" baseline="0" noProof="0" dirty="0">
                <a:ln>
                  <a:noFill/>
                </a:ln>
                <a:solidFill>
                  <a:srgbClr val="29458A"/>
                </a:solidFill>
                <a:effectLst/>
                <a:uLnTx/>
                <a:uFillTx/>
                <a:latin typeface="Arial"/>
                <a:ea typeface="+mj-ea"/>
                <a:cs typeface="Arial"/>
              </a:rPr>
              <a:t> </a:t>
            </a:r>
            <a:r>
              <a:rPr kumimoji="0" lang="en-GB" sz="2600" b="0" i="0" u="none" strike="noStrike" kern="0" cap="none" spc="0" normalizeH="0" baseline="0" noProof="0" dirty="0">
                <a:ln>
                  <a:noFill/>
                </a:ln>
                <a:solidFill>
                  <a:srgbClr val="29458A"/>
                </a:solidFill>
                <a:effectLst/>
                <a:uLnTx/>
                <a:uFillTx/>
                <a:latin typeface="Arial"/>
                <a:ea typeface="+mj-ea"/>
                <a:cs typeface="Arial"/>
              </a:rPr>
              <a:t>how</a:t>
            </a:r>
            <a:r>
              <a:rPr kumimoji="0" lang="en-GB" sz="2600" b="0" i="0" u="none" strike="noStrike" kern="0" cap="none" spc="-10" normalizeH="0" baseline="0" noProof="0" dirty="0">
                <a:ln>
                  <a:noFill/>
                </a:ln>
                <a:solidFill>
                  <a:srgbClr val="29458A"/>
                </a:solidFill>
                <a:effectLst/>
                <a:uLnTx/>
                <a:uFillTx/>
                <a:latin typeface="Arial"/>
                <a:ea typeface="+mj-ea"/>
                <a:cs typeface="Arial"/>
              </a:rPr>
              <a:t> </a:t>
            </a:r>
            <a:r>
              <a:rPr kumimoji="0" lang="en-GB" sz="2600" b="0" i="0" u="none" strike="noStrike" kern="0" cap="none" spc="0" normalizeH="0" baseline="0" noProof="0" dirty="0">
                <a:ln>
                  <a:noFill/>
                </a:ln>
                <a:solidFill>
                  <a:srgbClr val="29458A"/>
                </a:solidFill>
                <a:effectLst/>
                <a:uLnTx/>
                <a:uFillTx/>
                <a:latin typeface="Arial"/>
                <a:ea typeface="+mj-ea"/>
                <a:cs typeface="Arial"/>
              </a:rPr>
              <a:t>we</a:t>
            </a:r>
            <a:r>
              <a:rPr kumimoji="0" lang="en-GB" sz="2600" b="0" i="0" u="none" strike="noStrike" kern="0" cap="none" spc="-15" normalizeH="0" baseline="0" noProof="0" dirty="0">
                <a:ln>
                  <a:noFill/>
                </a:ln>
                <a:solidFill>
                  <a:srgbClr val="29458A"/>
                </a:solidFill>
                <a:effectLst/>
                <a:uLnTx/>
                <a:uFillTx/>
                <a:latin typeface="Arial"/>
                <a:ea typeface="+mj-ea"/>
                <a:cs typeface="Arial"/>
              </a:rPr>
              <a:t> </a:t>
            </a:r>
            <a:r>
              <a:rPr kumimoji="0" lang="en-GB" sz="2600" b="0" i="0" u="none" strike="noStrike" kern="0" cap="none" spc="0" normalizeH="0" baseline="0" noProof="0" dirty="0">
                <a:ln>
                  <a:noFill/>
                </a:ln>
                <a:solidFill>
                  <a:srgbClr val="29458A"/>
                </a:solidFill>
                <a:effectLst/>
                <a:uLnTx/>
                <a:uFillTx/>
                <a:latin typeface="Arial"/>
                <a:ea typeface="+mj-ea"/>
                <a:cs typeface="Arial"/>
              </a:rPr>
              <a:t>could</a:t>
            </a:r>
            <a:r>
              <a:rPr kumimoji="0" lang="en-GB" sz="2600" b="0" i="0" u="none" strike="noStrike" kern="0" cap="none" spc="-5" normalizeH="0" baseline="0" noProof="0" dirty="0">
                <a:ln>
                  <a:noFill/>
                </a:ln>
                <a:solidFill>
                  <a:srgbClr val="29458A"/>
                </a:solidFill>
                <a:effectLst/>
                <a:uLnTx/>
                <a:uFillTx/>
                <a:latin typeface="Arial"/>
                <a:ea typeface="+mj-ea"/>
                <a:cs typeface="Arial"/>
              </a:rPr>
              <a:t> </a:t>
            </a:r>
            <a:r>
              <a:rPr kumimoji="0" lang="en-GB" sz="2600" b="0" i="0" u="none" strike="noStrike" kern="0" cap="none" spc="0" normalizeH="0" baseline="0" noProof="0" dirty="0">
                <a:ln>
                  <a:noFill/>
                </a:ln>
                <a:solidFill>
                  <a:srgbClr val="29458A"/>
                </a:solidFill>
                <a:effectLst/>
                <a:uLnTx/>
                <a:uFillTx/>
                <a:latin typeface="Arial"/>
                <a:ea typeface="+mj-ea"/>
                <a:cs typeface="Arial"/>
              </a:rPr>
              <a:t>use</a:t>
            </a:r>
            <a:r>
              <a:rPr kumimoji="0" lang="en-GB" sz="2600" b="0" i="0" u="none" strike="noStrike" kern="0" cap="none" spc="-15" normalizeH="0" baseline="0" noProof="0" dirty="0">
                <a:ln>
                  <a:noFill/>
                </a:ln>
                <a:solidFill>
                  <a:srgbClr val="29458A"/>
                </a:solidFill>
                <a:effectLst/>
                <a:uLnTx/>
                <a:uFillTx/>
                <a:latin typeface="Arial"/>
                <a:ea typeface="+mj-ea"/>
                <a:cs typeface="Arial"/>
              </a:rPr>
              <a:t> </a:t>
            </a:r>
            <a:r>
              <a:rPr kumimoji="0" lang="en-GB" sz="2600" b="1" i="0" u="none" strike="noStrike" kern="0" cap="none" spc="0" normalizeH="0" baseline="0" noProof="0" dirty="0">
                <a:ln>
                  <a:noFill/>
                </a:ln>
                <a:solidFill>
                  <a:srgbClr val="29458A"/>
                </a:solidFill>
                <a:effectLst/>
                <a:uLnTx/>
                <a:uFillTx/>
                <a:latin typeface="Arial"/>
                <a:ea typeface="+mj-ea"/>
                <a:cs typeface="Arial"/>
              </a:rPr>
              <a:t>Alexa</a:t>
            </a:r>
            <a:r>
              <a:rPr kumimoji="0" lang="en-GB" sz="2600" b="1" i="0" u="none" strike="noStrike" kern="0" cap="none" spc="-10" normalizeH="0" baseline="0" noProof="0" dirty="0">
                <a:ln>
                  <a:noFill/>
                </a:ln>
                <a:solidFill>
                  <a:srgbClr val="29458A"/>
                </a:solidFill>
                <a:effectLst/>
                <a:uLnTx/>
                <a:uFillTx/>
                <a:latin typeface="Arial"/>
                <a:ea typeface="+mj-ea"/>
                <a:cs typeface="Arial"/>
              </a:rPr>
              <a:t> </a:t>
            </a:r>
            <a:r>
              <a:rPr kumimoji="0" lang="en-GB" sz="2600" b="1" i="0" u="none" strike="noStrike" kern="0" cap="none" spc="0" normalizeH="0" baseline="0" noProof="0" dirty="0">
                <a:ln>
                  <a:noFill/>
                </a:ln>
                <a:solidFill>
                  <a:srgbClr val="29458A"/>
                </a:solidFill>
                <a:effectLst/>
                <a:uLnTx/>
                <a:uFillTx/>
                <a:latin typeface="Arial"/>
                <a:ea typeface="+mj-ea"/>
                <a:cs typeface="Arial"/>
              </a:rPr>
              <a:t>for</a:t>
            </a:r>
            <a:r>
              <a:rPr kumimoji="0" lang="en-GB" sz="2600" b="1" i="0" u="none" strike="noStrike" kern="0" cap="none" spc="-5" normalizeH="0" baseline="0" noProof="0" dirty="0">
                <a:ln>
                  <a:noFill/>
                </a:ln>
                <a:solidFill>
                  <a:srgbClr val="29458A"/>
                </a:solidFill>
                <a:effectLst/>
                <a:uLnTx/>
                <a:uFillTx/>
                <a:latin typeface="Arial"/>
                <a:ea typeface="+mj-ea"/>
                <a:cs typeface="Arial"/>
              </a:rPr>
              <a:t> </a:t>
            </a:r>
            <a:r>
              <a:rPr kumimoji="0" lang="en-GB" sz="2600" b="1" i="0" u="none" strike="noStrike" kern="0" cap="none" spc="-10" normalizeH="0" baseline="0" noProof="0" dirty="0">
                <a:ln>
                  <a:noFill/>
                </a:ln>
                <a:solidFill>
                  <a:srgbClr val="29458A"/>
                </a:solidFill>
                <a:effectLst/>
                <a:uLnTx/>
                <a:uFillTx/>
                <a:latin typeface="Arial"/>
                <a:ea typeface="+mj-ea"/>
                <a:cs typeface="Arial"/>
              </a:rPr>
              <a:t>Good.</a:t>
            </a:r>
          </a:p>
          <a:p>
            <a:pPr marL="12700" marR="168275">
              <a:lnSpc>
                <a:spcPct val="102600"/>
              </a:lnSpc>
              <a:spcBef>
                <a:spcPts val="15"/>
              </a:spcBef>
            </a:pPr>
            <a:endParaRPr lang="en-GB" sz="2600" dirty="0">
              <a:solidFill>
                <a:srgbClr val="29458A"/>
              </a:solidFill>
              <a:latin typeface="Arial"/>
              <a:cs typeface="Arial"/>
            </a:endParaRPr>
          </a:p>
          <a:p>
            <a:pPr marL="12700" marR="168275">
              <a:lnSpc>
                <a:spcPct val="102600"/>
              </a:lnSpc>
              <a:spcBef>
                <a:spcPts val="15"/>
              </a:spcBef>
            </a:pPr>
            <a:r>
              <a:rPr sz="2600" dirty="0">
                <a:solidFill>
                  <a:srgbClr val="29458A"/>
                </a:solidFill>
                <a:latin typeface="Arial"/>
                <a:cs typeface="Arial"/>
              </a:rPr>
              <a:t>Use</a:t>
            </a:r>
            <a:r>
              <a:rPr sz="2600" spc="-15" dirty="0">
                <a:solidFill>
                  <a:srgbClr val="29458A"/>
                </a:solidFill>
                <a:latin typeface="Arial"/>
                <a:cs typeface="Arial"/>
              </a:rPr>
              <a:t> </a:t>
            </a:r>
            <a:r>
              <a:rPr sz="2600" dirty="0">
                <a:solidFill>
                  <a:srgbClr val="29458A"/>
                </a:solidFill>
                <a:latin typeface="Arial"/>
                <a:cs typeface="Arial"/>
              </a:rPr>
              <a:t>computational</a:t>
            </a:r>
            <a:r>
              <a:rPr sz="2600" spc="-5" dirty="0">
                <a:solidFill>
                  <a:srgbClr val="29458A"/>
                </a:solidFill>
                <a:latin typeface="Arial"/>
                <a:cs typeface="Arial"/>
              </a:rPr>
              <a:t> </a:t>
            </a:r>
            <a:r>
              <a:rPr sz="2600" dirty="0">
                <a:solidFill>
                  <a:srgbClr val="29458A"/>
                </a:solidFill>
                <a:latin typeface="Arial"/>
                <a:cs typeface="Arial"/>
              </a:rPr>
              <a:t>thinking</a:t>
            </a:r>
            <a:r>
              <a:rPr sz="2600" spc="-10" dirty="0">
                <a:solidFill>
                  <a:srgbClr val="29458A"/>
                </a:solidFill>
                <a:latin typeface="Arial"/>
                <a:cs typeface="Arial"/>
              </a:rPr>
              <a:t> </a:t>
            </a:r>
            <a:r>
              <a:rPr sz="2600" dirty="0">
                <a:solidFill>
                  <a:srgbClr val="29458A"/>
                </a:solidFill>
                <a:latin typeface="Arial"/>
                <a:cs typeface="Arial"/>
              </a:rPr>
              <a:t>to</a:t>
            </a:r>
            <a:r>
              <a:rPr sz="2600" spc="-10" dirty="0">
                <a:solidFill>
                  <a:srgbClr val="29458A"/>
                </a:solidFill>
                <a:latin typeface="Arial"/>
                <a:cs typeface="Arial"/>
              </a:rPr>
              <a:t> </a:t>
            </a:r>
            <a:r>
              <a:rPr sz="2600" dirty="0">
                <a:solidFill>
                  <a:srgbClr val="29458A"/>
                </a:solidFill>
                <a:latin typeface="Arial"/>
                <a:cs typeface="Arial"/>
              </a:rPr>
              <a:t>plan</a:t>
            </a:r>
            <a:r>
              <a:rPr sz="2600" spc="-10" dirty="0">
                <a:solidFill>
                  <a:srgbClr val="29458A"/>
                </a:solidFill>
                <a:latin typeface="Arial"/>
                <a:cs typeface="Arial"/>
              </a:rPr>
              <a:t> </a:t>
            </a:r>
            <a:r>
              <a:rPr sz="2600" dirty="0">
                <a:solidFill>
                  <a:srgbClr val="29458A"/>
                </a:solidFill>
                <a:latin typeface="Arial"/>
                <a:cs typeface="Arial"/>
              </a:rPr>
              <a:t>how</a:t>
            </a:r>
            <a:r>
              <a:rPr sz="2600" spc="-10" dirty="0">
                <a:solidFill>
                  <a:srgbClr val="29458A"/>
                </a:solidFill>
                <a:latin typeface="Arial"/>
                <a:cs typeface="Arial"/>
              </a:rPr>
              <a:t> </a:t>
            </a:r>
            <a:r>
              <a:rPr sz="2600" dirty="0">
                <a:solidFill>
                  <a:srgbClr val="29458A"/>
                </a:solidFill>
                <a:latin typeface="Arial"/>
                <a:cs typeface="Arial"/>
              </a:rPr>
              <a:t>our</a:t>
            </a:r>
            <a:r>
              <a:rPr sz="2600" spc="-15" dirty="0">
                <a:solidFill>
                  <a:srgbClr val="29458A"/>
                </a:solidFill>
                <a:latin typeface="Arial"/>
                <a:cs typeface="Arial"/>
              </a:rPr>
              <a:t> </a:t>
            </a:r>
            <a:r>
              <a:rPr sz="2600" dirty="0">
                <a:solidFill>
                  <a:srgbClr val="29458A"/>
                </a:solidFill>
                <a:latin typeface="Arial"/>
                <a:cs typeface="Arial"/>
              </a:rPr>
              <a:t>idea</a:t>
            </a:r>
            <a:r>
              <a:rPr sz="2600" spc="-10" dirty="0">
                <a:solidFill>
                  <a:srgbClr val="29458A"/>
                </a:solidFill>
                <a:latin typeface="Arial"/>
                <a:cs typeface="Arial"/>
              </a:rPr>
              <a:t> could </a:t>
            </a:r>
            <a:r>
              <a:rPr sz="2600" dirty="0">
                <a:solidFill>
                  <a:srgbClr val="29458A"/>
                </a:solidFill>
                <a:latin typeface="Arial"/>
                <a:cs typeface="Arial"/>
              </a:rPr>
              <a:t>become</a:t>
            </a:r>
            <a:r>
              <a:rPr sz="2600" spc="-20" dirty="0">
                <a:solidFill>
                  <a:srgbClr val="29458A"/>
                </a:solidFill>
                <a:latin typeface="Arial"/>
                <a:cs typeface="Arial"/>
              </a:rPr>
              <a:t> </a:t>
            </a:r>
            <a:r>
              <a:rPr sz="2600" dirty="0">
                <a:solidFill>
                  <a:srgbClr val="29458A"/>
                </a:solidFill>
                <a:latin typeface="Arial"/>
                <a:cs typeface="Arial"/>
              </a:rPr>
              <a:t>a</a:t>
            </a:r>
            <a:r>
              <a:rPr sz="2600" spc="-20" dirty="0">
                <a:solidFill>
                  <a:srgbClr val="29458A"/>
                </a:solidFill>
                <a:latin typeface="Arial"/>
                <a:cs typeface="Arial"/>
              </a:rPr>
              <a:t> </a:t>
            </a:r>
            <a:r>
              <a:rPr sz="2600" dirty="0">
                <a:solidFill>
                  <a:srgbClr val="29458A"/>
                </a:solidFill>
                <a:latin typeface="Arial"/>
                <a:cs typeface="Arial"/>
              </a:rPr>
              <a:t>new</a:t>
            </a:r>
            <a:r>
              <a:rPr sz="2600" spc="-10" dirty="0">
                <a:solidFill>
                  <a:srgbClr val="29458A"/>
                </a:solidFill>
                <a:latin typeface="Arial"/>
                <a:cs typeface="Arial"/>
              </a:rPr>
              <a:t> </a:t>
            </a:r>
            <a:r>
              <a:rPr sz="2600" b="1" dirty="0">
                <a:solidFill>
                  <a:srgbClr val="29458A"/>
                </a:solidFill>
                <a:latin typeface="Arial"/>
                <a:cs typeface="Arial"/>
              </a:rPr>
              <a:t>Alexa</a:t>
            </a:r>
            <a:r>
              <a:rPr sz="2600" b="1" spc="-15" dirty="0">
                <a:solidFill>
                  <a:srgbClr val="29458A"/>
                </a:solidFill>
                <a:latin typeface="Arial"/>
                <a:cs typeface="Arial"/>
              </a:rPr>
              <a:t> </a:t>
            </a:r>
            <a:r>
              <a:rPr lang="en-GB" sz="2600" b="1" spc="-10" dirty="0">
                <a:solidFill>
                  <a:srgbClr val="29458A"/>
                </a:solidFill>
                <a:latin typeface="Arial"/>
                <a:cs typeface="Arial"/>
              </a:rPr>
              <a:t>s</a:t>
            </a:r>
            <a:r>
              <a:rPr sz="2600" b="1" spc="-10" dirty="0">
                <a:solidFill>
                  <a:srgbClr val="29458A"/>
                </a:solidFill>
                <a:latin typeface="Arial"/>
                <a:cs typeface="Arial"/>
              </a:rPr>
              <a:t>kill</a:t>
            </a:r>
            <a:r>
              <a:rPr sz="2600" spc="-10" dirty="0">
                <a:solidFill>
                  <a:srgbClr val="29458A"/>
                </a:solidFill>
                <a:latin typeface="Arial"/>
                <a:cs typeface="Arial"/>
              </a:rPr>
              <a:t>.</a:t>
            </a:r>
            <a:endParaRPr sz="2600" dirty="0">
              <a:latin typeface="Arial"/>
              <a:cs typeface="Arial"/>
            </a:endParaRPr>
          </a:p>
          <a:p>
            <a:pPr marL="12700">
              <a:lnSpc>
                <a:spcPct val="100000"/>
              </a:lnSpc>
              <a:spcBef>
                <a:spcPts val="2480"/>
              </a:spcBef>
            </a:pPr>
            <a:r>
              <a:rPr sz="2600" dirty="0">
                <a:solidFill>
                  <a:srgbClr val="29458A"/>
                </a:solidFill>
                <a:latin typeface="Arial"/>
                <a:cs typeface="Arial"/>
              </a:rPr>
              <a:t>Use</a:t>
            </a:r>
            <a:r>
              <a:rPr sz="2600" spc="-10" dirty="0">
                <a:solidFill>
                  <a:srgbClr val="29458A"/>
                </a:solidFill>
                <a:latin typeface="Arial"/>
                <a:cs typeface="Arial"/>
              </a:rPr>
              <a:t> </a:t>
            </a:r>
            <a:r>
              <a:rPr sz="2600" dirty="0">
                <a:solidFill>
                  <a:srgbClr val="29458A"/>
                </a:solidFill>
                <a:latin typeface="Arial"/>
                <a:cs typeface="Arial"/>
              </a:rPr>
              <a:t>a</a:t>
            </a:r>
            <a:r>
              <a:rPr sz="2600" spc="-10" dirty="0">
                <a:solidFill>
                  <a:srgbClr val="29458A"/>
                </a:solidFill>
                <a:latin typeface="Arial"/>
                <a:cs typeface="Arial"/>
              </a:rPr>
              <a:t> </a:t>
            </a:r>
            <a:r>
              <a:rPr sz="2600" dirty="0">
                <a:solidFill>
                  <a:srgbClr val="29458A"/>
                </a:solidFill>
                <a:latin typeface="Arial"/>
                <a:cs typeface="Arial"/>
              </a:rPr>
              <a:t>simple</a:t>
            </a:r>
            <a:r>
              <a:rPr sz="2600" spc="-5" dirty="0">
                <a:solidFill>
                  <a:srgbClr val="29458A"/>
                </a:solidFill>
                <a:latin typeface="Arial"/>
                <a:cs typeface="Arial"/>
              </a:rPr>
              <a:t> </a:t>
            </a:r>
            <a:r>
              <a:rPr sz="2600" dirty="0">
                <a:solidFill>
                  <a:srgbClr val="29458A"/>
                </a:solidFill>
                <a:latin typeface="Arial"/>
                <a:cs typeface="Arial"/>
              </a:rPr>
              <a:t>online</a:t>
            </a:r>
            <a:r>
              <a:rPr sz="2600" spc="-10" dirty="0">
                <a:solidFill>
                  <a:srgbClr val="29458A"/>
                </a:solidFill>
                <a:latin typeface="Arial"/>
                <a:cs typeface="Arial"/>
              </a:rPr>
              <a:t> </a:t>
            </a:r>
            <a:r>
              <a:rPr sz="2600" dirty="0">
                <a:solidFill>
                  <a:srgbClr val="29458A"/>
                </a:solidFill>
                <a:latin typeface="Arial"/>
                <a:cs typeface="Arial"/>
              </a:rPr>
              <a:t>tool</a:t>
            </a:r>
            <a:r>
              <a:rPr sz="2600" spc="-5" dirty="0">
                <a:solidFill>
                  <a:srgbClr val="29458A"/>
                </a:solidFill>
                <a:latin typeface="Arial"/>
                <a:cs typeface="Arial"/>
              </a:rPr>
              <a:t> </a:t>
            </a:r>
            <a:r>
              <a:rPr sz="2600" dirty="0">
                <a:solidFill>
                  <a:srgbClr val="29458A"/>
                </a:solidFill>
                <a:latin typeface="Arial"/>
                <a:cs typeface="Arial"/>
              </a:rPr>
              <a:t>to</a:t>
            </a:r>
            <a:r>
              <a:rPr sz="2600" spc="-5" dirty="0">
                <a:solidFill>
                  <a:srgbClr val="29458A"/>
                </a:solidFill>
                <a:latin typeface="Arial"/>
                <a:cs typeface="Arial"/>
              </a:rPr>
              <a:t> </a:t>
            </a:r>
            <a:r>
              <a:rPr sz="2600" b="1" dirty="0">
                <a:solidFill>
                  <a:srgbClr val="29458A"/>
                </a:solidFill>
                <a:latin typeface="Arial"/>
                <a:cs typeface="Arial"/>
              </a:rPr>
              <a:t>program</a:t>
            </a:r>
            <a:r>
              <a:rPr sz="2600" b="1" spc="-5" dirty="0">
                <a:solidFill>
                  <a:srgbClr val="29458A"/>
                </a:solidFill>
                <a:latin typeface="Arial"/>
                <a:cs typeface="Arial"/>
              </a:rPr>
              <a:t> </a:t>
            </a:r>
            <a:r>
              <a:rPr sz="2600" b="1" dirty="0">
                <a:solidFill>
                  <a:srgbClr val="29458A"/>
                </a:solidFill>
                <a:latin typeface="Arial"/>
                <a:cs typeface="Arial"/>
              </a:rPr>
              <a:t>our</a:t>
            </a:r>
            <a:r>
              <a:rPr sz="2600" b="1" spc="-5" dirty="0">
                <a:solidFill>
                  <a:srgbClr val="29458A"/>
                </a:solidFill>
                <a:latin typeface="Arial"/>
                <a:cs typeface="Arial"/>
              </a:rPr>
              <a:t> </a:t>
            </a:r>
            <a:r>
              <a:rPr sz="2600" b="1" dirty="0">
                <a:solidFill>
                  <a:srgbClr val="29458A"/>
                </a:solidFill>
                <a:latin typeface="Arial"/>
                <a:cs typeface="Arial"/>
              </a:rPr>
              <a:t>intent</a:t>
            </a:r>
            <a:r>
              <a:rPr sz="2600" b="1" spc="-20" dirty="0">
                <a:solidFill>
                  <a:srgbClr val="29458A"/>
                </a:solidFill>
                <a:latin typeface="Arial"/>
                <a:cs typeface="Arial"/>
              </a:rPr>
              <a:t> </a:t>
            </a:r>
            <a:r>
              <a:rPr sz="2600" dirty="0">
                <a:solidFill>
                  <a:srgbClr val="29458A"/>
                </a:solidFill>
                <a:latin typeface="Arial"/>
                <a:cs typeface="Arial"/>
              </a:rPr>
              <a:t>and</a:t>
            </a:r>
            <a:r>
              <a:rPr sz="2600" spc="-5" dirty="0">
                <a:solidFill>
                  <a:srgbClr val="29458A"/>
                </a:solidFill>
                <a:latin typeface="Arial"/>
                <a:cs typeface="Arial"/>
              </a:rPr>
              <a:t> </a:t>
            </a:r>
            <a:r>
              <a:rPr sz="2600" spc="-20" dirty="0">
                <a:solidFill>
                  <a:srgbClr val="29458A"/>
                </a:solidFill>
                <a:latin typeface="Arial"/>
                <a:cs typeface="Arial"/>
              </a:rPr>
              <a:t>tell</a:t>
            </a:r>
            <a:endParaRPr sz="2600" dirty="0">
              <a:latin typeface="Arial"/>
              <a:cs typeface="Arial"/>
            </a:endParaRPr>
          </a:p>
          <a:p>
            <a:pPr marL="12700">
              <a:lnSpc>
                <a:spcPct val="100000"/>
              </a:lnSpc>
              <a:spcBef>
                <a:spcPts val="80"/>
              </a:spcBef>
            </a:pPr>
            <a:r>
              <a:rPr sz="2600" dirty="0">
                <a:solidFill>
                  <a:srgbClr val="29458A"/>
                </a:solidFill>
                <a:latin typeface="Arial"/>
                <a:cs typeface="Arial"/>
              </a:rPr>
              <a:t>Alexa</a:t>
            </a:r>
            <a:r>
              <a:rPr sz="2600" spc="-10" dirty="0">
                <a:solidFill>
                  <a:srgbClr val="29458A"/>
                </a:solidFill>
                <a:latin typeface="Arial"/>
                <a:cs typeface="Arial"/>
              </a:rPr>
              <a:t> </a:t>
            </a:r>
            <a:r>
              <a:rPr sz="2600" dirty="0">
                <a:solidFill>
                  <a:srgbClr val="29458A"/>
                </a:solidFill>
                <a:latin typeface="Arial"/>
                <a:cs typeface="Arial"/>
              </a:rPr>
              <a:t>what</a:t>
            </a:r>
            <a:r>
              <a:rPr sz="2600" spc="-10" dirty="0">
                <a:solidFill>
                  <a:srgbClr val="29458A"/>
                </a:solidFill>
                <a:latin typeface="Arial"/>
                <a:cs typeface="Arial"/>
              </a:rPr>
              <a:t> </a:t>
            </a:r>
            <a:r>
              <a:rPr sz="2600" b="1" dirty="0">
                <a:solidFill>
                  <a:srgbClr val="29458A"/>
                </a:solidFill>
                <a:latin typeface="Arial"/>
                <a:cs typeface="Arial"/>
              </a:rPr>
              <a:t>utterances</a:t>
            </a:r>
            <a:r>
              <a:rPr sz="2600" b="1" spc="-10" dirty="0">
                <a:solidFill>
                  <a:srgbClr val="29458A"/>
                </a:solidFill>
                <a:latin typeface="Arial"/>
                <a:cs typeface="Arial"/>
              </a:rPr>
              <a:t> </a:t>
            </a:r>
            <a:r>
              <a:rPr sz="2600" dirty="0">
                <a:solidFill>
                  <a:srgbClr val="29458A"/>
                </a:solidFill>
                <a:latin typeface="Arial"/>
                <a:cs typeface="Arial"/>
              </a:rPr>
              <a:t>to</a:t>
            </a:r>
            <a:r>
              <a:rPr sz="2600" spc="-10" dirty="0">
                <a:solidFill>
                  <a:srgbClr val="29458A"/>
                </a:solidFill>
                <a:latin typeface="Arial"/>
                <a:cs typeface="Arial"/>
              </a:rPr>
              <a:t> </a:t>
            </a:r>
            <a:r>
              <a:rPr sz="2600" dirty="0">
                <a:solidFill>
                  <a:srgbClr val="29458A"/>
                </a:solidFill>
                <a:latin typeface="Arial"/>
                <a:cs typeface="Arial"/>
              </a:rPr>
              <a:t>listen</a:t>
            </a:r>
            <a:r>
              <a:rPr sz="2600" spc="-15" dirty="0">
                <a:solidFill>
                  <a:srgbClr val="29458A"/>
                </a:solidFill>
                <a:latin typeface="Arial"/>
                <a:cs typeface="Arial"/>
              </a:rPr>
              <a:t> </a:t>
            </a:r>
            <a:r>
              <a:rPr sz="2600" dirty="0">
                <a:solidFill>
                  <a:srgbClr val="29458A"/>
                </a:solidFill>
                <a:latin typeface="Arial"/>
                <a:cs typeface="Arial"/>
              </a:rPr>
              <a:t>out</a:t>
            </a:r>
            <a:r>
              <a:rPr sz="2600" spc="-10" dirty="0">
                <a:solidFill>
                  <a:srgbClr val="29458A"/>
                </a:solidFill>
                <a:latin typeface="Arial"/>
                <a:cs typeface="Arial"/>
              </a:rPr>
              <a:t> </a:t>
            </a:r>
            <a:r>
              <a:rPr sz="2600" spc="-20" dirty="0">
                <a:solidFill>
                  <a:srgbClr val="29458A"/>
                </a:solidFill>
                <a:latin typeface="Arial"/>
                <a:cs typeface="Arial"/>
              </a:rPr>
              <a:t>for.</a:t>
            </a:r>
            <a:endParaRPr sz="2600" dirty="0">
              <a:latin typeface="Arial"/>
              <a:cs typeface="Arial"/>
            </a:endParaRPr>
          </a:p>
          <a:p>
            <a:pPr marL="50800">
              <a:lnSpc>
                <a:spcPct val="100000"/>
              </a:lnSpc>
              <a:spcBef>
                <a:spcPts val="2540"/>
              </a:spcBef>
              <a:tabLst>
                <a:tab pos="354965" algn="l"/>
                <a:tab pos="355600" algn="l"/>
              </a:tabLst>
            </a:pPr>
            <a:r>
              <a:rPr sz="2600" dirty="0">
                <a:solidFill>
                  <a:srgbClr val="29458A"/>
                </a:solidFill>
                <a:latin typeface="Arial"/>
                <a:cs typeface="Arial"/>
              </a:rPr>
              <a:t>How</a:t>
            </a:r>
            <a:r>
              <a:rPr sz="2600" spc="-15" dirty="0">
                <a:solidFill>
                  <a:srgbClr val="29458A"/>
                </a:solidFill>
                <a:latin typeface="Arial"/>
                <a:cs typeface="Arial"/>
              </a:rPr>
              <a:t> </a:t>
            </a:r>
            <a:r>
              <a:rPr sz="2600" dirty="0">
                <a:solidFill>
                  <a:srgbClr val="29458A"/>
                </a:solidFill>
                <a:latin typeface="Arial"/>
                <a:cs typeface="Arial"/>
              </a:rPr>
              <a:t>could</a:t>
            </a:r>
            <a:r>
              <a:rPr sz="2600" spc="-5" dirty="0">
                <a:solidFill>
                  <a:srgbClr val="29458A"/>
                </a:solidFill>
                <a:latin typeface="Arial"/>
                <a:cs typeface="Arial"/>
              </a:rPr>
              <a:t> </a:t>
            </a:r>
            <a:r>
              <a:rPr sz="2600" dirty="0">
                <a:solidFill>
                  <a:srgbClr val="29458A"/>
                </a:solidFill>
                <a:latin typeface="Arial"/>
                <a:cs typeface="Arial"/>
              </a:rPr>
              <a:t>you</a:t>
            </a:r>
            <a:r>
              <a:rPr sz="2600" spc="-5" dirty="0">
                <a:solidFill>
                  <a:srgbClr val="29458A"/>
                </a:solidFill>
                <a:latin typeface="Arial"/>
                <a:cs typeface="Arial"/>
              </a:rPr>
              <a:t> </a:t>
            </a:r>
            <a:r>
              <a:rPr sz="2600" dirty="0">
                <a:solidFill>
                  <a:srgbClr val="29458A"/>
                </a:solidFill>
                <a:latin typeface="Arial"/>
                <a:cs typeface="Arial"/>
              </a:rPr>
              <a:t>use</a:t>
            </a:r>
            <a:r>
              <a:rPr sz="2600" spc="-10" dirty="0">
                <a:solidFill>
                  <a:srgbClr val="29458A"/>
                </a:solidFill>
                <a:latin typeface="Arial"/>
                <a:cs typeface="Arial"/>
              </a:rPr>
              <a:t> </a:t>
            </a:r>
            <a:r>
              <a:rPr sz="2600" b="1" dirty="0">
                <a:solidFill>
                  <a:srgbClr val="29458A"/>
                </a:solidFill>
                <a:latin typeface="Arial"/>
                <a:cs typeface="Arial"/>
              </a:rPr>
              <a:t>Alexa</a:t>
            </a:r>
            <a:r>
              <a:rPr sz="2600" b="1" spc="-10" dirty="0">
                <a:solidFill>
                  <a:srgbClr val="29458A"/>
                </a:solidFill>
                <a:latin typeface="Arial"/>
                <a:cs typeface="Arial"/>
              </a:rPr>
              <a:t> </a:t>
            </a:r>
            <a:r>
              <a:rPr sz="2600" b="1" dirty="0">
                <a:solidFill>
                  <a:srgbClr val="29458A"/>
                </a:solidFill>
                <a:latin typeface="Arial"/>
                <a:cs typeface="Arial"/>
              </a:rPr>
              <a:t>for</a:t>
            </a:r>
            <a:r>
              <a:rPr sz="2600" b="1" spc="-5" dirty="0">
                <a:solidFill>
                  <a:srgbClr val="29458A"/>
                </a:solidFill>
                <a:latin typeface="Arial"/>
                <a:cs typeface="Arial"/>
              </a:rPr>
              <a:t> </a:t>
            </a:r>
            <a:r>
              <a:rPr sz="2600" b="1" spc="-10" dirty="0">
                <a:solidFill>
                  <a:srgbClr val="29458A"/>
                </a:solidFill>
                <a:latin typeface="Arial"/>
                <a:cs typeface="Arial"/>
              </a:rPr>
              <a:t>Good</a:t>
            </a:r>
            <a:r>
              <a:rPr sz="2600" spc="-10" dirty="0">
                <a:solidFill>
                  <a:srgbClr val="29458A"/>
                </a:solidFill>
                <a:latin typeface="Arial"/>
                <a:cs typeface="Arial"/>
              </a:rPr>
              <a:t>?</a:t>
            </a:r>
            <a:endParaRPr sz="2600" dirty="0">
              <a:latin typeface="Arial"/>
              <a:cs typeface="Arial"/>
            </a:endParaRPr>
          </a:p>
        </p:txBody>
      </p:sp>
      <p:sp>
        <p:nvSpPr>
          <p:cNvPr id="11" name="object 2">
            <a:extLst>
              <a:ext uri="{FF2B5EF4-FFF2-40B4-BE49-F238E27FC236}">
                <a16:creationId xmlns:a16="http://schemas.microsoft.com/office/drawing/2014/main" id="{EAD3A6D1-9519-C2E8-4BEC-A7997E1E276C}"/>
              </a:ext>
            </a:extLst>
          </p:cNvPr>
          <p:cNvSpPr txBox="1"/>
          <p:nvPr/>
        </p:nvSpPr>
        <p:spPr>
          <a:xfrm>
            <a:off x="15519400" y="8739484"/>
            <a:ext cx="488324" cy="269240"/>
          </a:xfrm>
          <a:prstGeom prst="rect">
            <a:avLst/>
          </a:prstGeom>
        </p:spPr>
        <p:txBody>
          <a:bodyPr vert="horz" wrap="square" lIns="0" tIns="12700" rIns="0" bIns="0" rtlCol="0">
            <a:spAutoFit/>
          </a:bodyPr>
          <a:lstStyle/>
          <a:p>
            <a:pPr marL="12700" algn="r">
              <a:lnSpc>
                <a:spcPct val="100000"/>
              </a:lnSpc>
              <a:spcBef>
                <a:spcPts val="100"/>
              </a:spcBef>
            </a:pPr>
            <a:r>
              <a:rPr lang="en-GB" sz="1600" b="1" dirty="0">
                <a:solidFill>
                  <a:srgbClr val="FFFFFF"/>
                </a:solidFill>
                <a:latin typeface="Arial"/>
                <a:cs typeface="Arial"/>
              </a:rPr>
              <a:t>19</a:t>
            </a:r>
            <a:endParaRPr sz="1600" dirty="0">
              <a:latin typeface="Arial"/>
              <a:cs typeface="Arial"/>
            </a:endParaRPr>
          </a:p>
        </p:txBody>
      </p:sp>
      <p:pic>
        <p:nvPicPr>
          <p:cNvPr id="23" name="Picture 22">
            <a:extLst>
              <a:ext uri="{FF2B5EF4-FFF2-40B4-BE49-F238E27FC236}">
                <a16:creationId xmlns:a16="http://schemas.microsoft.com/office/drawing/2014/main" id="{38262754-B907-D52B-3DA7-E8252B063095}"/>
              </a:ext>
            </a:extLst>
          </p:cNvPr>
          <p:cNvPicPr>
            <a:picLocks noChangeAspect="1"/>
          </p:cNvPicPr>
          <p:nvPr/>
        </p:nvPicPr>
        <p:blipFill>
          <a:blip r:embed="rId2"/>
          <a:stretch>
            <a:fillRect/>
          </a:stretch>
        </p:blipFill>
        <p:spPr>
          <a:xfrm>
            <a:off x="13341365" y="8141518"/>
            <a:ext cx="2115329" cy="237886"/>
          </a:xfrm>
          <a:prstGeom prst="rect">
            <a:avLst/>
          </a:prstGeom>
        </p:spPr>
      </p:pic>
      <p:pic>
        <p:nvPicPr>
          <p:cNvPr id="27" name="object 2">
            <a:extLst>
              <a:ext uri="{FF2B5EF4-FFF2-40B4-BE49-F238E27FC236}">
                <a16:creationId xmlns:a16="http://schemas.microsoft.com/office/drawing/2014/main" id="{E0F5AE32-3004-8462-766F-393FB901AC56}"/>
              </a:ext>
            </a:extLst>
          </p:cNvPr>
          <p:cNvPicPr/>
          <p:nvPr/>
        </p:nvPicPr>
        <p:blipFill>
          <a:blip r:embed="rId3" cstate="print">
            <a:extLst>
              <a:ext uri="{28A0092B-C50C-407E-A947-70E740481C1C}">
                <a14:useLocalDpi xmlns:a14="http://schemas.microsoft.com/office/drawing/2010/main" val="0"/>
              </a:ext>
            </a:extLst>
          </a:blip>
          <a:srcRect/>
          <a:stretch/>
        </p:blipFill>
        <p:spPr>
          <a:xfrm>
            <a:off x="8117195" y="115484"/>
            <a:ext cx="8221188" cy="746978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901700" y="1295400"/>
            <a:ext cx="3772535" cy="695960"/>
          </a:xfrm>
          <a:prstGeom prst="rect">
            <a:avLst/>
          </a:prstGeom>
        </p:spPr>
        <p:txBody>
          <a:bodyPr vert="horz" wrap="square" lIns="0" tIns="12700" rIns="0" bIns="0" rtlCol="0">
            <a:spAutoFit/>
          </a:bodyPr>
          <a:lstStyle/>
          <a:p>
            <a:pPr marL="12700">
              <a:lnSpc>
                <a:spcPct val="100000"/>
              </a:lnSpc>
              <a:spcBef>
                <a:spcPts val="100"/>
              </a:spcBef>
            </a:pPr>
            <a:r>
              <a:rPr b="1" spc="-10" dirty="0">
                <a:latin typeface="Arial"/>
                <a:cs typeface="Arial"/>
              </a:rPr>
              <a:t>Teacher</a:t>
            </a:r>
            <a:r>
              <a:rPr b="1" spc="-290" dirty="0">
                <a:latin typeface="Arial"/>
                <a:cs typeface="Arial"/>
              </a:rPr>
              <a:t> </a:t>
            </a:r>
            <a:r>
              <a:rPr b="1" spc="-10" dirty="0">
                <a:latin typeface="Arial"/>
                <a:cs typeface="Arial"/>
              </a:rPr>
              <a:t>notes</a:t>
            </a:r>
          </a:p>
        </p:txBody>
      </p:sp>
      <p:sp>
        <p:nvSpPr>
          <p:cNvPr id="10" name="object 10"/>
          <p:cNvSpPr txBox="1"/>
          <p:nvPr/>
        </p:nvSpPr>
        <p:spPr>
          <a:xfrm>
            <a:off x="981710" y="2590800"/>
            <a:ext cx="6689090" cy="4337085"/>
          </a:xfrm>
          <a:prstGeom prst="rect">
            <a:avLst/>
          </a:prstGeom>
        </p:spPr>
        <p:txBody>
          <a:bodyPr vert="horz" wrap="square" lIns="0" tIns="12700" rIns="0" bIns="0" rtlCol="0">
            <a:spAutoFit/>
          </a:bodyPr>
          <a:lstStyle/>
          <a:p>
            <a:pPr marL="12700">
              <a:lnSpc>
                <a:spcPct val="100000"/>
              </a:lnSpc>
              <a:spcBef>
                <a:spcPts val="100"/>
              </a:spcBef>
            </a:pPr>
            <a:r>
              <a:rPr sz="2000" b="1" spc="-10" dirty="0">
                <a:solidFill>
                  <a:srgbClr val="00A6CD"/>
                </a:solidFill>
                <a:latin typeface="Arial"/>
                <a:cs typeface="Arial"/>
              </a:rPr>
              <a:t>Introduction</a:t>
            </a:r>
            <a:endParaRPr sz="2000" dirty="0">
              <a:latin typeface="Arial"/>
              <a:cs typeface="Arial"/>
            </a:endParaRPr>
          </a:p>
          <a:p>
            <a:pPr marL="12700" marR="5080">
              <a:lnSpc>
                <a:spcPct val="100000"/>
              </a:lnSpc>
              <a:tabLst>
                <a:tab pos="2680970" algn="l"/>
              </a:tabLst>
            </a:pPr>
            <a:r>
              <a:rPr sz="2000" dirty="0">
                <a:solidFill>
                  <a:srgbClr val="29458A"/>
                </a:solidFill>
                <a:latin typeface="Arial"/>
                <a:cs typeface="Arial"/>
              </a:rPr>
              <a:t>This</a:t>
            </a:r>
            <a:r>
              <a:rPr sz="2000" spc="-30" dirty="0">
                <a:solidFill>
                  <a:srgbClr val="29458A"/>
                </a:solidFill>
                <a:latin typeface="Arial"/>
                <a:cs typeface="Arial"/>
              </a:rPr>
              <a:t> </a:t>
            </a:r>
            <a:r>
              <a:rPr sz="2000" spc="-10" dirty="0">
                <a:solidFill>
                  <a:srgbClr val="29458A"/>
                </a:solidFill>
                <a:latin typeface="Arial"/>
                <a:cs typeface="Arial"/>
              </a:rPr>
              <a:t>50-</a:t>
            </a:r>
            <a:r>
              <a:rPr sz="2000" dirty="0">
                <a:solidFill>
                  <a:srgbClr val="29458A"/>
                </a:solidFill>
                <a:latin typeface="Arial"/>
                <a:cs typeface="Arial"/>
              </a:rPr>
              <a:t>minute</a:t>
            </a:r>
            <a:r>
              <a:rPr sz="2000" spc="-25" dirty="0">
                <a:solidFill>
                  <a:srgbClr val="29458A"/>
                </a:solidFill>
                <a:latin typeface="Arial"/>
                <a:cs typeface="Arial"/>
              </a:rPr>
              <a:t> </a:t>
            </a:r>
            <a:r>
              <a:rPr sz="2000" dirty="0">
                <a:solidFill>
                  <a:srgbClr val="29458A"/>
                </a:solidFill>
                <a:latin typeface="Arial"/>
                <a:cs typeface="Arial"/>
              </a:rPr>
              <a:t>lesson</a:t>
            </a:r>
            <a:r>
              <a:rPr sz="2000" spc="-25" dirty="0">
                <a:solidFill>
                  <a:srgbClr val="29458A"/>
                </a:solidFill>
                <a:latin typeface="Arial"/>
                <a:cs typeface="Arial"/>
              </a:rPr>
              <a:t> </a:t>
            </a:r>
            <a:r>
              <a:rPr sz="2000" dirty="0">
                <a:solidFill>
                  <a:srgbClr val="29458A"/>
                </a:solidFill>
                <a:latin typeface="Arial"/>
                <a:cs typeface="Arial"/>
              </a:rPr>
              <a:t>provides</a:t>
            </a:r>
            <a:r>
              <a:rPr sz="2000" spc="-25" dirty="0">
                <a:solidFill>
                  <a:srgbClr val="29458A"/>
                </a:solidFill>
                <a:latin typeface="Arial"/>
                <a:cs typeface="Arial"/>
              </a:rPr>
              <a:t> </a:t>
            </a:r>
            <a:r>
              <a:rPr sz="2000" dirty="0">
                <a:solidFill>
                  <a:srgbClr val="29458A"/>
                </a:solidFill>
                <a:latin typeface="Arial"/>
                <a:cs typeface="Arial"/>
              </a:rPr>
              <a:t>an</a:t>
            </a:r>
            <a:r>
              <a:rPr sz="2000" spc="-25" dirty="0">
                <a:solidFill>
                  <a:srgbClr val="29458A"/>
                </a:solidFill>
                <a:latin typeface="Arial"/>
                <a:cs typeface="Arial"/>
              </a:rPr>
              <a:t> </a:t>
            </a:r>
            <a:r>
              <a:rPr sz="2000" dirty="0">
                <a:solidFill>
                  <a:srgbClr val="29458A"/>
                </a:solidFill>
                <a:latin typeface="Arial"/>
                <a:cs typeface="Arial"/>
              </a:rPr>
              <a:t>engaging,</a:t>
            </a:r>
            <a:r>
              <a:rPr sz="2000" spc="-20" dirty="0">
                <a:solidFill>
                  <a:srgbClr val="29458A"/>
                </a:solidFill>
                <a:latin typeface="Arial"/>
                <a:cs typeface="Arial"/>
              </a:rPr>
              <a:t> </a:t>
            </a:r>
            <a:r>
              <a:rPr sz="2000" dirty="0">
                <a:solidFill>
                  <a:srgbClr val="29458A"/>
                </a:solidFill>
                <a:latin typeface="Arial"/>
                <a:cs typeface="Arial"/>
              </a:rPr>
              <a:t>real-</a:t>
            </a:r>
            <a:r>
              <a:rPr sz="2000" spc="-10" dirty="0">
                <a:solidFill>
                  <a:srgbClr val="29458A"/>
                </a:solidFill>
                <a:latin typeface="Arial"/>
                <a:cs typeface="Arial"/>
              </a:rPr>
              <a:t>world </a:t>
            </a:r>
            <a:r>
              <a:rPr sz="2000" dirty="0">
                <a:solidFill>
                  <a:srgbClr val="29458A"/>
                </a:solidFill>
                <a:latin typeface="Arial"/>
                <a:cs typeface="Arial"/>
              </a:rPr>
              <a:t>context</a:t>
            </a:r>
            <a:r>
              <a:rPr sz="2000" spc="-10" dirty="0">
                <a:solidFill>
                  <a:srgbClr val="29458A"/>
                </a:solidFill>
                <a:latin typeface="Arial"/>
                <a:cs typeface="Arial"/>
              </a:rPr>
              <a:t> </a:t>
            </a:r>
            <a:r>
              <a:rPr sz="2000" dirty="0">
                <a:solidFill>
                  <a:srgbClr val="29458A"/>
                </a:solidFill>
                <a:latin typeface="Arial"/>
                <a:cs typeface="Arial"/>
              </a:rPr>
              <a:t>for</a:t>
            </a:r>
            <a:r>
              <a:rPr sz="2000" spc="-5" dirty="0">
                <a:solidFill>
                  <a:srgbClr val="29458A"/>
                </a:solidFill>
                <a:latin typeface="Arial"/>
                <a:cs typeface="Arial"/>
              </a:rPr>
              <a:t> </a:t>
            </a:r>
            <a:r>
              <a:rPr sz="2000" dirty="0">
                <a:solidFill>
                  <a:srgbClr val="29458A"/>
                </a:solidFill>
                <a:latin typeface="Arial"/>
                <a:cs typeface="Arial"/>
              </a:rPr>
              <a:t>exploring</a:t>
            </a:r>
            <a:r>
              <a:rPr sz="2000" spc="-10" dirty="0">
                <a:solidFill>
                  <a:srgbClr val="29458A"/>
                </a:solidFill>
                <a:latin typeface="Arial"/>
                <a:cs typeface="Arial"/>
              </a:rPr>
              <a:t> </a:t>
            </a:r>
            <a:r>
              <a:rPr sz="2000" dirty="0">
                <a:solidFill>
                  <a:srgbClr val="29458A"/>
                </a:solidFill>
                <a:latin typeface="Arial"/>
                <a:cs typeface="Arial"/>
              </a:rPr>
              <a:t>AI.</a:t>
            </a:r>
            <a:r>
              <a:rPr sz="2000" spc="-5" dirty="0">
                <a:solidFill>
                  <a:srgbClr val="29458A"/>
                </a:solidFill>
                <a:latin typeface="Arial"/>
                <a:cs typeface="Arial"/>
              </a:rPr>
              <a:t> </a:t>
            </a:r>
            <a:r>
              <a:rPr sz="2000" dirty="0">
                <a:solidFill>
                  <a:srgbClr val="29458A"/>
                </a:solidFill>
                <a:latin typeface="Arial"/>
                <a:cs typeface="Arial"/>
              </a:rPr>
              <a:t>Exploring</a:t>
            </a:r>
            <a:r>
              <a:rPr sz="2000" spc="-10" dirty="0">
                <a:solidFill>
                  <a:srgbClr val="29458A"/>
                </a:solidFill>
                <a:latin typeface="Arial"/>
                <a:cs typeface="Arial"/>
              </a:rPr>
              <a:t> </a:t>
            </a:r>
            <a:r>
              <a:rPr sz="2000" dirty="0">
                <a:solidFill>
                  <a:srgbClr val="29458A"/>
                </a:solidFill>
                <a:latin typeface="Arial"/>
                <a:cs typeface="Arial"/>
              </a:rPr>
              <a:t>computational</a:t>
            </a:r>
            <a:r>
              <a:rPr lang="en-GB" sz="2000" spc="-5" dirty="0">
                <a:solidFill>
                  <a:srgbClr val="29458A"/>
                </a:solidFill>
                <a:latin typeface="Arial"/>
                <a:cs typeface="Arial"/>
              </a:rPr>
              <a:t> </a:t>
            </a:r>
            <a:r>
              <a:rPr sz="2000" spc="-10" dirty="0">
                <a:solidFill>
                  <a:srgbClr val="29458A"/>
                </a:solidFill>
                <a:latin typeface="Arial"/>
                <a:cs typeface="Arial"/>
              </a:rPr>
              <a:t>thinking </a:t>
            </a:r>
            <a:r>
              <a:rPr sz="2000" dirty="0">
                <a:solidFill>
                  <a:srgbClr val="29458A"/>
                </a:solidFill>
                <a:latin typeface="Arial"/>
                <a:cs typeface="Arial"/>
              </a:rPr>
              <a:t>and</a:t>
            </a:r>
            <a:r>
              <a:rPr sz="2000" spc="-10" dirty="0">
                <a:solidFill>
                  <a:srgbClr val="29458A"/>
                </a:solidFill>
                <a:latin typeface="Arial"/>
                <a:cs typeface="Arial"/>
              </a:rPr>
              <a:t> </a:t>
            </a:r>
            <a:r>
              <a:rPr sz="2000" dirty="0">
                <a:solidFill>
                  <a:srgbClr val="29458A"/>
                </a:solidFill>
                <a:latin typeface="Arial"/>
                <a:cs typeface="Arial"/>
              </a:rPr>
              <a:t>how</a:t>
            </a:r>
            <a:r>
              <a:rPr sz="2000" spc="-10" dirty="0">
                <a:solidFill>
                  <a:srgbClr val="29458A"/>
                </a:solidFill>
                <a:latin typeface="Arial"/>
                <a:cs typeface="Arial"/>
              </a:rPr>
              <a:t> </a:t>
            </a:r>
            <a:r>
              <a:rPr sz="2000" dirty="0">
                <a:solidFill>
                  <a:srgbClr val="29458A"/>
                </a:solidFill>
                <a:latin typeface="Arial"/>
                <a:cs typeface="Arial"/>
              </a:rPr>
              <a:t>this</a:t>
            </a:r>
            <a:r>
              <a:rPr sz="2000" spc="-5" dirty="0">
                <a:solidFill>
                  <a:srgbClr val="29458A"/>
                </a:solidFill>
                <a:latin typeface="Arial"/>
                <a:cs typeface="Arial"/>
              </a:rPr>
              <a:t> </a:t>
            </a:r>
            <a:r>
              <a:rPr sz="2000" dirty="0">
                <a:solidFill>
                  <a:srgbClr val="29458A"/>
                </a:solidFill>
                <a:latin typeface="Arial"/>
                <a:cs typeface="Arial"/>
              </a:rPr>
              <a:t>can</a:t>
            </a:r>
            <a:r>
              <a:rPr sz="2000" spc="-5" dirty="0">
                <a:solidFill>
                  <a:srgbClr val="29458A"/>
                </a:solidFill>
                <a:latin typeface="Arial"/>
                <a:cs typeface="Arial"/>
              </a:rPr>
              <a:t> </a:t>
            </a:r>
            <a:r>
              <a:rPr sz="2000" spc="-20" dirty="0">
                <a:solidFill>
                  <a:srgbClr val="29458A"/>
                </a:solidFill>
                <a:latin typeface="Arial"/>
                <a:cs typeface="Arial"/>
              </a:rPr>
              <a:t>help</a:t>
            </a:r>
            <a:r>
              <a:rPr lang="en-GB" sz="2000" spc="-20" dirty="0">
                <a:solidFill>
                  <a:srgbClr val="29458A"/>
                </a:solidFill>
                <a:latin typeface="Arial"/>
                <a:cs typeface="Arial"/>
              </a:rPr>
              <a:t> </a:t>
            </a:r>
            <a:r>
              <a:rPr sz="2000" dirty="0">
                <a:solidFill>
                  <a:srgbClr val="29458A"/>
                </a:solidFill>
                <a:latin typeface="Arial"/>
                <a:cs typeface="Arial"/>
              </a:rPr>
              <a:t>solve</a:t>
            </a:r>
            <a:r>
              <a:rPr sz="2000" spc="-15" dirty="0">
                <a:solidFill>
                  <a:srgbClr val="29458A"/>
                </a:solidFill>
                <a:latin typeface="Arial"/>
                <a:cs typeface="Arial"/>
              </a:rPr>
              <a:t> </a:t>
            </a:r>
            <a:r>
              <a:rPr sz="2000" dirty="0">
                <a:solidFill>
                  <a:srgbClr val="29458A"/>
                </a:solidFill>
                <a:latin typeface="Arial"/>
                <a:cs typeface="Arial"/>
              </a:rPr>
              <a:t>real-world</a:t>
            </a:r>
            <a:r>
              <a:rPr sz="2000" spc="-15" dirty="0">
                <a:solidFill>
                  <a:srgbClr val="29458A"/>
                </a:solidFill>
                <a:latin typeface="Arial"/>
                <a:cs typeface="Arial"/>
              </a:rPr>
              <a:t> </a:t>
            </a:r>
            <a:r>
              <a:rPr sz="2000" dirty="0">
                <a:solidFill>
                  <a:srgbClr val="29458A"/>
                </a:solidFill>
                <a:latin typeface="Arial"/>
                <a:cs typeface="Arial"/>
              </a:rPr>
              <a:t>problems,</a:t>
            </a:r>
            <a:r>
              <a:rPr sz="2000" spc="-15" dirty="0">
                <a:solidFill>
                  <a:srgbClr val="29458A"/>
                </a:solidFill>
                <a:latin typeface="Arial"/>
                <a:cs typeface="Arial"/>
              </a:rPr>
              <a:t> </a:t>
            </a:r>
            <a:r>
              <a:rPr sz="2000" spc="-10" dirty="0">
                <a:solidFill>
                  <a:srgbClr val="29458A"/>
                </a:solidFill>
                <a:latin typeface="Arial"/>
                <a:cs typeface="Arial"/>
              </a:rPr>
              <a:t>students </a:t>
            </a:r>
            <a:r>
              <a:rPr sz="2000" dirty="0">
                <a:solidFill>
                  <a:srgbClr val="29458A"/>
                </a:solidFill>
                <a:latin typeface="Arial"/>
                <a:cs typeface="Arial"/>
              </a:rPr>
              <a:t>consider</a:t>
            </a:r>
            <a:r>
              <a:rPr sz="2000" spc="-10" dirty="0">
                <a:solidFill>
                  <a:srgbClr val="29458A"/>
                </a:solidFill>
                <a:latin typeface="Arial"/>
                <a:cs typeface="Arial"/>
              </a:rPr>
              <a:t> </a:t>
            </a:r>
            <a:r>
              <a:rPr sz="2000" dirty="0">
                <a:solidFill>
                  <a:srgbClr val="29458A"/>
                </a:solidFill>
                <a:latin typeface="Arial"/>
                <a:cs typeface="Arial"/>
              </a:rPr>
              <a:t>how</a:t>
            </a:r>
            <a:r>
              <a:rPr sz="2000" spc="-10" dirty="0">
                <a:solidFill>
                  <a:srgbClr val="29458A"/>
                </a:solidFill>
                <a:latin typeface="Arial"/>
                <a:cs typeface="Arial"/>
              </a:rPr>
              <a:t> </a:t>
            </a:r>
            <a:r>
              <a:rPr sz="2000" dirty="0">
                <a:solidFill>
                  <a:srgbClr val="29458A"/>
                </a:solidFill>
                <a:latin typeface="Arial"/>
                <a:cs typeface="Arial"/>
              </a:rPr>
              <a:t>this</a:t>
            </a:r>
            <a:r>
              <a:rPr sz="2000" spc="-5" dirty="0">
                <a:solidFill>
                  <a:srgbClr val="29458A"/>
                </a:solidFill>
                <a:latin typeface="Arial"/>
                <a:cs typeface="Arial"/>
              </a:rPr>
              <a:t> </a:t>
            </a:r>
            <a:r>
              <a:rPr sz="2000" dirty="0">
                <a:solidFill>
                  <a:srgbClr val="29458A"/>
                </a:solidFill>
                <a:latin typeface="Arial"/>
                <a:cs typeface="Arial"/>
              </a:rPr>
              <a:t>could</a:t>
            </a:r>
            <a:r>
              <a:rPr sz="2000" spc="-10" dirty="0">
                <a:solidFill>
                  <a:srgbClr val="29458A"/>
                </a:solidFill>
                <a:latin typeface="Arial"/>
                <a:cs typeface="Arial"/>
              </a:rPr>
              <a:t> </a:t>
            </a:r>
            <a:r>
              <a:rPr sz="2000" dirty="0">
                <a:solidFill>
                  <a:srgbClr val="29458A"/>
                </a:solidFill>
                <a:latin typeface="Arial"/>
                <a:cs typeface="Arial"/>
              </a:rPr>
              <a:t>be</a:t>
            </a:r>
            <a:r>
              <a:rPr sz="2000" spc="-10" dirty="0">
                <a:solidFill>
                  <a:srgbClr val="29458A"/>
                </a:solidFill>
                <a:latin typeface="Arial"/>
                <a:cs typeface="Arial"/>
              </a:rPr>
              <a:t> </a:t>
            </a:r>
            <a:r>
              <a:rPr sz="2000" dirty="0">
                <a:solidFill>
                  <a:srgbClr val="29458A"/>
                </a:solidFill>
                <a:latin typeface="Arial"/>
                <a:cs typeface="Arial"/>
              </a:rPr>
              <a:t>applied</a:t>
            </a:r>
            <a:r>
              <a:rPr sz="2000" spc="-10" dirty="0">
                <a:solidFill>
                  <a:srgbClr val="29458A"/>
                </a:solidFill>
                <a:latin typeface="Arial"/>
                <a:cs typeface="Arial"/>
              </a:rPr>
              <a:t> </a:t>
            </a:r>
            <a:r>
              <a:rPr sz="2000" dirty="0">
                <a:solidFill>
                  <a:srgbClr val="29458A"/>
                </a:solidFill>
                <a:latin typeface="Arial"/>
                <a:cs typeface="Arial"/>
              </a:rPr>
              <a:t>in</a:t>
            </a:r>
            <a:r>
              <a:rPr sz="2000" spc="-10" dirty="0">
                <a:solidFill>
                  <a:srgbClr val="29458A"/>
                </a:solidFill>
                <a:latin typeface="Arial"/>
                <a:cs typeface="Arial"/>
              </a:rPr>
              <a:t> </a:t>
            </a:r>
            <a:r>
              <a:rPr sz="2000" dirty="0">
                <a:solidFill>
                  <a:srgbClr val="29458A"/>
                </a:solidFill>
                <a:latin typeface="Arial"/>
                <a:cs typeface="Arial"/>
              </a:rPr>
              <a:t>their</a:t>
            </a:r>
            <a:r>
              <a:rPr sz="2000" spc="-5" dirty="0">
                <a:solidFill>
                  <a:srgbClr val="29458A"/>
                </a:solidFill>
                <a:latin typeface="Arial"/>
                <a:cs typeface="Arial"/>
              </a:rPr>
              <a:t> </a:t>
            </a:r>
            <a:r>
              <a:rPr sz="2000" spc="-25" dirty="0">
                <a:solidFill>
                  <a:srgbClr val="29458A"/>
                </a:solidFill>
                <a:latin typeface="Arial"/>
                <a:cs typeface="Arial"/>
              </a:rPr>
              <a:t>own </a:t>
            </a:r>
            <a:r>
              <a:rPr sz="2000" dirty="0">
                <a:solidFill>
                  <a:srgbClr val="29458A"/>
                </a:solidFill>
                <a:latin typeface="Arial"/>
                <a:cs typeface="Arial"/>
              </a:rPr>
              <a:t>environment</a:t>
            </a:r>
            <a:r>
              <a:rPr sz="2000" spc="-35" dirty="0">
                <a:solidFill>
                  <a:srgbClr val="29458A"/>
                </a:solidFill>
                <a:latin typeface="Arial"/>
                <a:cs typeface="Arial"/>
              </a:rPr>
              <a:t> </a:t>
            </a:r>
            <a:r>
              <a:rPr sz="2000" dirty="0">
                <a:solidFill>
                  <a:srgbClr val="29458A"/>
                </a:solidFill>
                <a:latin typeface="Arial"/>
                <a:cs typeface="Arial"/>
              </a:rPr>
              <a:t>by</a:t>
            </a:r>
            <a:r>
              <a:rPr sz="2000" spc="-20" dirty="0">
                <a:solidFill>
                  <a:srgbClr val="29458A"/>
                </a:solidFill>
                <a:latin typeface="Arial"/>
                <a:cs typeface="Arial"/>
              </a:rPr>
              <a:t> </a:t>
            </a:r>
            <a:r>
              <a:rPr sz="2000" dirty="0">
                <a:solidFill>
                  <a:srgbClr val="29458A"/>
                </a:solidFill>
                <a:latin typeface="Arial"/>
                <a:cs typeface="Arial"/>
              </a:rPr>
              <a:t>developing</a:t>
            </a:r>
            <a:r>
              <a:rPr sz="2000" spc="-25" dirty="0">
                <a:solidFill>
                  <a:srgbClr val="29458A"/>
                </a:solidFill>
                <a:latin typeface="Arial"/>
                <a:cs typeface="Arial"/>
              </a:rPr>
              <a:t> </a:t>
            </a:r>
            <a:r>
              <a:rPr sz="2000" dirty="0">
                <a:solidFill>
                  <a:srgbClr val="29458A"/>
                </a:solidFill>
                <a:latin typeface="Arial"/>
                <a:cs typeface="Arial"/>
              </a:rPr>
              <a:t>specific</a:t>
            </a:r>
            <a:r>
              <a:rPr sz="2000" spc="-15" dirty="0">
                <a:solidFill>
                  <a:srgbClr val="29458A"/>
                </a:solidFill>
                <a:latin typeface="Arial"/>
                <a:cs typeface="Arial"/>
              </a:rPr>
              <a:t> </a:t>
            </a:r>
            <a:r>
              <a:rPr sz="2000" dirty="0">
                <a:solidFill>
                  <a:srgbClr val="29458A"/>
                </a:solidFill>
                <a:latin typeface="Arial"/>
                <a:cs typeface="Arial"/>
              </a:rPr>
              <a:t>skills</a:t>
            </a:r>
            <a:r>
              <a:rPr sz="2000" spc="-20" dirty="0">
                <a:solidFill>
                  <a:srgbClr val="29458A"/>
                </a:solidFill>
                <a:latin typeface="Arial"/>
                <a:cs typeface="Arial"/>
              </a:rPr>
              <a:t> </a:t>
            </a:r>
            <a:r>
              <a:rPr sz="2000" dirty="0">
                <a:solidFill>
                  <a:srgbClr val="29458A"/>
                </a:solidFill>
                <a:latin typeface="Arial"/>
                <a:cs typeface="Arial"/>
              </a:rPr>
              <a:t>for</a:t>
            </a:r>
            <a:r>
              <a:rPr sz="2000" spc="-114" dirty="0">
                <a:solidFill>
                  <a:srgbClr val="29458A"/>
                </a:solidFill>
                <a:latin typeface="Arial"/>
                <a:cs typeface="Arial"/>
              </a:rPr>
              <a:t> </a:t>
            </a:r>
            <a:r>
              <a:rPr sz="2000" spc="-10" dirty="0">
                <a:solidFill>
                  <a:srgbClr val="29458A"/>
                </a:solidFill>
                <a:latin typeface="Arial"/>
                <a:cs typeface="Arial"/>
              </a:rPr>
              <a:t>Alexa.</a:t>
            </a:r>
            <a:endParaRPr sz="2000" dirty="0">
              <a:latin typeface="Arial"/>
              <a:cs typeface="Arial"/>
            </a:endParaRPr>
          </a:p>
          <a:p>
            <a:pPr marL="12700" marR="342265">
              <a:lnSpc>
                <a:spcPct val="100000"/>
              </a:lnSpc>
            </a:pPr>
            <a:r>
              <a:rPr sz="2000" dirty="0">
                <a:solidFill>
                  <a:srgbClr val="29458A"/>
                </a:solidFill>
                <a:latin typeface="Arial"/>
                <a:cs typeface="Arial"/>
              </a:rPr>
              <a:t>Students</a:t>
            </a:r>
            <a:r>
              <a:rPr sz="2000" spc="-5" dirty="0">
                <a:solidFill>
                  <a:srgbClr val="29458A"/>
                </a:solidFill>
                <a:latin typeface="Arial"/>
                <a:cs typeface="Arial"/>
              </a:rPr>
              <a:t> </a:t>
            </a:r>
            <a:r>
              <a:rPr sz="2000" dirty="0">
                <a:solidFill>
                  <a:srgbClr val="29458A"/>
                </a:solidFill>
                <a:latin typeface="Arial"/>
                <a:cs typeface="Arial"/>
              </a:rPr>
              <a:t>then</a:t>
            </a:r>
            <a:r>
              <a:rPr sz="2000" spc="-5" dirty="0">
                <a:solidFill>
                  <a:srgbClr val="29458A"/>
                </a:solidFill>
                <a:latin typeface="Arial"/>
                <a:cs typeface="Arial"/>
              </a:rPr>
              <a:t> </a:t>
            </a:r>
            <a:r>
              <a:rPr sz="2000" dirty="0">
                <a:solidFill>
                  <a:srgbClr val="29458A"/>
                </a:solidFill>
                <a:latin typeface="Arial"/>
                <a:cs typeface="Arial"/>
              </a:rPr>
              <a:t>consider</a:t>
            </a:r>
            <a:r>
              <a:rPr sz="2000" spc="-5" dirty="0">
                <a:solidFill>
                  <a:srgbClr val="29458A"/>
                </a:solidFill>
                <a:latin typeface="Arial"/>
                <a:cs typeface="Arial"/>
              </a:rPr>
              <a:t> </a:t>
            </a:r>
            <a:r>
              <a:rPr sz="2000" dirty="0">
                <a:solidFill>
                  <a:srgbClr val="29458A"/>
                </a:solidFill>
                <a:latin typeface="Arial"/>
                <a:cs typeface="Arial"/>
              </a:rPr>
              <a:t>the</a:t>
            </a:r>
            <a:r>
              <a:rPr sz="2000" spc="-5" dirty="0">
                <a:solidFill>
                  <a:srgbClr val="29458A"/>
                </a:solidFill>
                <a:latin typeface="Arial"/>
                <a:cs typeface="Arial"/>
              </a:rPr>
              <a:t> </a:t>
            </a:r>
            <a:r>
              <a:rPr sz="2000" dirty="0">
                <a:solidFill>
                  <a:srgbClr val="29458A"/>
                </a:solidFill>
                <a:latin typeface="Arial"/>
                <a:cs typeface="Arial"/>
              </a:rPr>
              <a:t>specific</a:t>
            </a:r>
            <a:r>
              <a:rPr sz="2000" spc="-5" dirty="0">
                <a:solidFill>
                  <a:srgbClr val="29458A"/>
                </a:solidFill>
                <a:latin typeface="Arial"/>
                <a:cs typeface="Arial"/>
              </a:rPr>
              <a:t> </a:t>
            </a:r>
            <a:r>
              <a:rPr sz="2000" dirty="0">
                <a:solidFill>
                  <a:srgbClr val="29458A"/>
                </a:solidFill>
                <a:latin typeface="Arial"/>
                <a:cs typeface="Arial"/>
              </a:rPr>
              <a:t>elements</a:t>
            </a:r>
            <a:r>
              <a:rPr sz="2000" spc="-10" dirty="0">
                <a:solidFill>
                  <a:srgbClr val="29458A"/>
                </a:solidFill>
                <a:latin typeface="Arial"/>
                <a:cs typeface="Arial"/>
              </a:rPr>
              <a:t> </a:t>
            </a:r>
            <a:r>
              <a:rPr sz="2000" dirty="0">
                <a:solidFill>
                  <a:srgbClr val="29458A"/>
                </a:solidFill>
                <a:latin typeface="Arial"/>
                <a:cs typeface="Arial"/>
              </a:rPr>
              <a:t>required</a:t>
            </a:r>
            <a:r>
              <a:rPr sz="2000" spc="-5" dirty="0">
                <a:solidFill>
                  <a:srgbClr val="29458A"/>
                </a:solidFill>
                <a:latin typeface="Arial"/>
                <a:cs typeface="Arial"/>
              </a:rPr>
              <a:t> </a:t>
            </a:r>
            <a:r>
              <a:rPr sz="2000" spc="-25" dirty="0">
                <a:solidFill>
                  <a:srgbClr val="29458A"/>
                </a:solidFill>
                <a:latin typeface="Arial"/>
                <a:cs typeface="Arial"/>
              </a:rPr>
              <a:t>to </a:t>
            </a:r>
            <a:r>
              <a:rPr sz="2000" dirty="0">
                <a:solidFill>
                  <a:srgbClr val="29458A"/>
                </a:solidFill>
                <a:latin typeface="Arial"/>
                <a:cs typeface="Arial"/>
              </a:rPr>
              <a:t>code a</a:t>
            </a:r>
            <a:r>
              <a:rPr sz="2000" spc="-5" dirty="0">
                <a:solidFill>
                  <a:srgbClr val="29458A"/>
                </a:solidFill>
                <a:latin typeface="Arial"/>
                <a:cs typeface="Arial"/>
              </a:rPr>
              <a:t> </a:t>
            </a:r>
            <a:r>
              <a:rPr sz="2000" dirty="0">
                <a:solidFill>
                  <a:srgbClr val="29458A"/>
                </a:solidFill>
                <a:latin typeface="Arial"/>
                <a:cs typeface="Arial"/>
              </a:rPr>
              <a:t>skill for</a:t>
            </a:r>
            <a:r>
              <a:rPr sz="2000" spc="-110" dirty="0">
                <a:solidFill>
                  <a:srgbClr val="29458A"/>
                </a:solidFill>
                <a:latin typeface="Arial"/>
                <a:cs typeface="Arial"/>
              </a:rPr>
              <a:t> </a:t>
            </a:r>
            <a:r>
              <a:rPr sz="2000" spc="-10" dirty="0">
                <a:solidFill>
                  <a:srgbClr val="29458A"/>
                </a:solidFill>
                <a:latin typeface="Arial"/>
                <a:cs typeface="Arial"/>
              </a:rPr>
              <a:t>Alexa.</a:t>
            </a:r>
            <a:endParaRPr sz="2000" dirty="0">
              <a:latin typeface="Arial"/>
              <a:cs typeface="Arial"/>
            </a:endParaRPr>
          </a:p>
          <a:p>
            <a:pPr>
              <a:lnSpc>
                <a:spcPct val="100000"/>
              </a:lnSpc>
              <a:spcBef>
                <a:spcPts val="40"/>
              </a:spcBef>
            </a:pPr>
            <a:endParaRPr sz="2050" dirty="0">
              <a:latin typeface="Arial"/>
              <a:cs typeface="Arial"/>
            </a:endParaRPr>
          </a:p>
          <a:p>
            <a:pPr marL="12700">
              <a:lnSpc>
                <a:spcPct val="100000"/>
              </a:lnSpc>
            </a:pPr>
            <a:r>
              <a:rPr sz="2000" b="1" spc="-25" dirty="0">
                <a:solidFill>
                  <a:srgbClr val="00A6CD"/>
                </a:solidFill>
                <a:latin typeface="Arial"/>
                <a:cs typeface="Arial"/>
              </a:rPr>
              <a:t>Age</a:t>
            </a:r>
            <a:endParaRPr sz="2000" dirty="0">
              <a:latin typeface="Arial"/>
              <a:cs typeface="Arial"/>
            </a:endParaRPr>
          </a:p>
          <a:p>
            <a:pPr marL="12700">
              <a:lnSpc>
                <a:spcPct val="100000"/>
              </a:lnSpc>
            </a:pPr>
            <a:r>
              <a:rPr sz="2000" dirty="0">
                <a:solidFill>
                  <a:srgbClr val="29458A"/>
                </a:solidFill>
                <a:latin typeface="Arial"/>
                <a:cs typeface="Arial"/>
              </a:rPr>
              <a:t>13</a:t>
            </a:r>
            <a:r>
              <a:rPr lang="en-GB" sz="2000" spc="-10" dirty="0">
                <a:solidFill>
                  <a:srgbClr val="29458A"/>
                </a:solidFill>
                <a:latin typeface="Arial"/>
                <a:cs typeface="Arial"/>
              </a:rPr>
              <a:t>–</a:t>
            </a:r>
            <a:r>
              <a:rPr sz="2000" dirty="0">
                <a:solidFill>
                  <a:srgbClr val="29458A"/>
                </a:solidFill>
                <a:latin typeface="Arial"/>
                <a:cs typeface="Arial"/>
              </a:rPr>
              <a:t>18</a:t>
            </a:r>
            <a:r>
              <a:rPr sz="2000" spc="-25" dirty="0">
                <a:solidFill>
                  <a:srgbClr val="29458A"/>
                </a:solidFill>
                <a:latin typeface="Arial"/>
                <a:cs typeface="Arial"/>
              </a:rPr>
              <a:t> </a:t>
            </a:r>
            <a:r>
              <a:rPr sz="2000" dirty="0">
                <a:solidFill>
                  <a:srgbClr val="29458A"/>
                </a:solidFill>
                <a:latin typeface="Arial"/>
                <a:cs typeface="Arial"/>
              </a:rPr>
              <a:t>(Key</a:t>
            </a:r>
            <a:r>
              <a:rPr sz="2000" spc="-5" dirty="0">
                <a:solidFill>
                  <a:srgbClr val="29458A"/>
                </a:solidFill>
                <a:latin typeface="Arial"/>
                <a:cs typeface="Arial"/>
              </a:rPr>
              <a:t> </a:t>
            </a:r>
            <a:r>
              <a:rPr sz="2000" dirty="0">
                <a:solidFill>
                  <a:srgbClr val="29458A"/>
                </a:solidFill>
                <a:latin typeface="Arial"/>
                <a:cs typeface="Arial"/>
              </a:rPr>
              <a:t>Stages</a:t>
            </a:r>
            <a:r>
              <a:rPr sz="2000" spc="-5" dirty="0">
                <a:solidFill>
                  <a:srgbClr val="29458A"/>
                </a:solidFill>
                <a:latin typeface="Arial"/>
                <a:cs typeface="Arial"/>
              </a:rPr>
              <a:t> </a:t>
            </a:r>
            <a:r>
              <a:rPr sz="2000" dirty="0">
                <a:solidFill>
                  <a:srgbClr val="29458A"/>
                </a:solidFill>
                <a:latin typeface="Arial"/>
                <a:cs typeface="Arial"/>
              </a:rPr>
              <a:t>3</a:t>
            </a:r>
            <a:r>
              <a:rPr lang="en-GB" sz="2000" spc="-10" dirty="0">
                <a:solidFill>
                  <a:srgbClr val="29458A"/>
                </a:solidFill>
                <a:latin typeface="Arial"/>
                <a:cs typeface="Arial"/>
              </a:rPr>
              <a:t>–</a:t>
            </a:r>
            <a:r>
              <a:rPr sz="2000" dirty="0">
                <a:solidFill>
                  <a:srgbClr val="29458A"/>
                </a:solidFill>
                <a:latin typeface="Arial"/>
                <a:cs typeface="Arial"/>
              </a:rPr>
              <a:t>5,</a:t>
            </a:r>
            <a:r>
              <a:rPr sz="2000" spc="-10" dirty="0">
                <a:solidFill>
                  <a:srgbClr val="29458A"/>
                </a:solidFill>
                <a:latin typeface="Arial"/>
                <a:cs typeface="Arial"/>
              </a:rPr>
              <a:t> S3</a:t>
            </a:r>
            <a:r>
              <a:rPr lang="en-GB" sz="2000" spc="-10" dirty="0">
                <a:solidFill>
                  <a:srgbClr val="29458A"/>
                </a:solidFill>
                <a:latin typeface="Arial"/>
                <a:cs typeface="Arial"/>
              </a:rPr>
              <a:t>–</a:t>
            </a:r>
            <a:r>
              <a:rPr sz="2000" spc="-10" dirty="0">
                <a:solidFill>
                  <a:srgbClr val="29458A"/>
                </a:solidFill>
                <a:latin typeface="Arial"/>
                <a:cs typeface="Arial"/>
              </a:rPr>
              <a:t>S6)</a:t>
            </a:r>
            <a:endParaRPr sz="2000" dirty="0">
              <a:latin typeface="Arial"/>
              <a:cs typeface="Arial"/>
            </a:endParaRPr>
          </a:p>
          <a:p>
            <a:pPr>
              <a:lnSpc>
                <a:spcPct val="100000"/>
              </a:lnSpc>
              <a:spcBef>
                <a:spcPts val="45"/>
              </a:spcBef>
            </a:pPr>
            <a:endParaRPr sz="2050" dirty="0">
              <a:latin typeface="Arial"/>
              <a:cs typeface="Arial"/>
            </a:endParaRPr>
          </a:p>
          <a:p>
            <a:pPr marL="12700">
              <a:lnSpc>
                <a:spcPct val="100000"/>
              </a:lnSpc>
            </a:pPr>
            <a:r>
              <a:rPr sz="2000" b="1" spc="-10" dirty="0">
                <a:solidFill>
                  <a:srgbClr val="00A6CD"/>
                </a:solidFill>
                <a:latin typeface="Arial"/>
                <a:cs typeface="Arial"/>
              </a:rPr>
              <a:t>Timing</a:t>
            </a:r>
            <a:endParaRPr sz="2000" dirty="0">
              <a:latin typeface="Arial"/>
              <a:cs typeface="Arial"/>
            </a:endParaRPr>
          </a:p>
          <a:p>
            <a:pPr marL="12700">
              <a:lnSpc>
                <a:spcPct val="100000"/>
              </a:lnSpc>
            </a:pPr>
            <a:r>
              <a:rPr sz="2000" dirty="0">
                <a:solidFill>
                  <a:srgbClr val="29458A"/>
                </a:solidFill>
                <a:latin typeface="Arial"/>
                <a:cs typeface="Arial"/>
              </a:rPr>
              <a:t>50</a:t>
            </a:r>
            <a:r>
              <a:rPr sz="2000" spc="-10" dirty="0">
                <a:solidFill>
                  <a:srgbClr val="29458A"/>
                </a:solidFill>
                <a:latin typeface="Arial"/>
                <a:cs typeface="Arial"/>
              </a:rPr>
              <a:t> minutes</a:t>
            </a:r>
            <a:endParaRPr sz="2000" dirty="0">
              <a:latin typeface="Arial"/>
              <a:cs typeface="Arial"/>
            </a:endParaRPr>
          </a:p>
        </p:txBody>
      </p:sp>
      <p:sp>
        <p:nvSpPr>
          <p:cNvPr id="11" name="object 11"/>
          <p:cNvSpPr txBox="1">
            <a:spLocks noGrp="1"/>
          </p:cNvSpPr>
          <p:nvPr>
            <p:ph sz="half" idx="3"/>
          </p:nvPr>
        </p:nvSpPr>
        <p:spPr>
          <a:xfrm>
            <a:off x="8267700" y="2590800"/>
            <a:ext cx="5835015" cy="4675639"/>
          </a:xfrm>
          <a:prstGeom prst="rect">
            <a:avLst/>
          </a:prstGeom>
        </p:spPr>
        <p:txBody>
          <a:bodyPr vert="horz" wrap="square" lIns="0" tIns="12700" rIns="0" bIns="0" rtlCol="0">
            <a:spAutoFit/>
          </a:bodyPr>
          <a:lstStyle/>
          <a:p>
            <a:pPr marL="12700">
              <a:lnSpc>
                <a:spcPct val="100000"/>
              </a:lnSpc>
              <a:spcBef>
                <a:spcPts val="100"/>
              </a:spcBef>
            </a:pPr>
            <a:r>
              <a:rPr spc="-10" dirty="0"/>
              <a:t>Resources</a:t>
            </a:r>
          </a:p>
          <a:p>
            <a:pPr>
              <a:lnSpc>
                <a:spcPct val="100000"/>
              </a:lnSpc>
              <a:spcBef>
                <a:spcPts val="40"/>
              </a:spcBef>
            </a:pPr>
            <a:endParaRPr sz="2050" dirty="0"/>
          </a:p>
          <a:p>
            <a:pPr marL="317500" indent="-304800">
              <a:lnSpc>
                <a:spcPct val="100000"/>
              </a:lnSpc>
              <a:buChar char="•"/>
              <a:tabLst>
                <a:tab pos="316865" algn="l"/>
                <a:tab pos="317500" algn="l"/>
              </a:tabLst>
            </a:pPr>
            <a:r>
              <a:rPr b="0" spc="-10" dirty="0">
                <a:solidFill>
                  <a:srgbClr val="29458A"/>
                </a:solidFill>
                <a:latin typeface="Arial"/>
                <a:cs typeface="Arial"/>
              </a:rPr>
              <a:t>Slides</a:t>
            </a:r>
          </a:p>
          <a:p>
            <a:pPr>
              <a:lnSpc>
                <a:spcPct val="100000"/>
              </a:lnSpc>
              <a:spcBef>
                <a:spcPts val="45"/>
              </a:spcBef>
              <a:buClr>
                <a:srgbClr val="29458A"/>
              </a:buClr>
              <a:buFont typeface="Arial"/>
              <a:buChar char="•"/>
            </a:pPr>
            <a:endParaRPr sz="2050" dirty="0">
              <a:latin typeface="Arial"/>
              <a:cs typeface="Arial"/>
            </a:endParaRPr>
          </a:p>
          <a:p>
            <a:pPr marL="317500" indent="-304800">
              <a:lnSpc>
                <a:spcPct val="100000"/>
              </a:lnSpc>
              <a:buChar char="•"/>
              <a:tabLst>
                <a:tab pos="316865" algn="l"/>
                <a:tab pos="317500" algn="l"/>
              </a:tabLst>
            </a:pPr>
            <a:r>
              <a:rPr b="0" dirty="0">
                <a:solidFill>
                  <a:srgbClr val="29458A"/>
                </a:solidFill>
                <a:latin typeface="Arial"/>
                <a:cs typeface="Arial"/>
              </a:rPr>
              <a:t>Printable activity </a:t>
            </a:r>
            <a:r>
              <a:rPr b="0" spc="-10" dirty="0">
                <a:solidFill>
                  <a:srgbClr val="29458A"/>
                </a:solidFill>
                <a:latin typeface="Arial"/>
                <a:cs typeface="Arial"/>
              </a:rPr>
              <a:t>sheets</a:t>
            </a:r>
          </a:p>
          <a:p>
            <a:pPr>
              <a:lnSpc>
                <a:spcPct val="100000"/>
              </a:lnSpc>
              <a:spcBef>
                <a:spcPts val="45"/>
              </a:spcBef>
              <a:buClr>
                <a:srgbClr val="29458A"/>
              </a:buClr>
            </a:pPr>
            <a:endParaRPr sz="2050" dirty="0">
              <a:latin typeface="Arial"/>
              <a:cs typeface="Arial"/>
            </a:endParaRPr>
          </a:p>
          <a:p>
            <a:pPr marL="12700">
              <a:lnSpc>
                <a:spcPct val="100000"/>
              </a:lnSpc>
            </a:pPr>
            <a:r>
              <a:rPr spc="-10" dirty="0"/>
              <a:t>Preparation</a:t>
            </a:r>
          </a:p>
          <a:p>
            <a:pPr>
              <a:lnSpc>
                <a:spcPct val="100000"/>
              </a:lnSpc>
              <a:spcBef>
                <a:spcPts val="40"/>
              </a:spcBef>
            </a:pPr>
            <a:endParaRPr sz="2050" dirty="0"/>
          </a:p>
          <a:p>
            <a:pPr marL="317500" marR="5080" indent="-304800">
              <a:lnSpc>
                <a:spcPct val="100000"/>
              </a:lnSpc>
              <a:buChar char="•"/>
              <a:tabLst>
                <a:tab pos="316865" algn="l"/>
                <a:tab pos="317500" algn="l"/>
              </a:tabLst>
            </a:pPr>
            <a:r>
              <a:rPr b="0" dirty="0">
                <a:solidFill>
                  <a:srgbClr val="29458A"/>
                </a:solidFill>
                <a:latin typeface="Arial"/>
                <a:cs typeface="Arial"/>
              </a:rPr>
              <a:t>Review</a:t>
            </a:r>
            <a:r>
              <a:rPr b="0" spc="-30" dirty="0">
                <a:solidFill>
                  <a:srgbClr val="29458A"/>
                </a:solidFill>
                <a:latin typeface="Arial"/>
                <a:cs typeface="Arial"/>
              </a:rPr>
              <a:t> </a:t>
            </a:r>
            <a:r>
              <a:rPr b="0" dirty="0">
                <a:solidFill>
                  <a:srgbClr val="29458A"/>
                </a:solidFill>
                <a:latin typeface="Arial"/>
                <a:cs typeface="Arial"/>
              </a:rPr>
              <a:t>the</a:t>
            </a:r>
            <a:r>
              <a:rPr b="0" spc="-10" dirty="0">
                <a:solidFill>
                  <a:srgbClr val="29458A"/>
                </a:solidFill>
                <a:latin typeface="Arial"/>
                <a:cs typeface="Arial"/>
              </a:rPr>
              <a:t> </a:t>
            </a:r>
            <a:r>
              <a:rPr b="0" dirty="0">
                <a:solidFill>
                  <a:srgbClr val="29458A"/>
                </a:solidFill>
                <a:latin typeface="Arial"/>
                <a:cs typeface="Arial"/>
              </a:rPr>
              <a:t>slides</a:t>
            </a:r>
            <a:r>
              <a:rPr b="0" spc="-10" dirty="0">
                <a:solidFill>
                  <a:srgbClr val="29458A"/>
                </a:solidFill>
                <a:latin typeface="Arial"/>
                <a:cs typeface="Arial"/>
              </a:rPr>
              <a:t> </a:t>
            </a:r>
            <a:r>
              <a:rPr b="0" dirty="0">
                <a:solidFill>
                  <a:srgbClr val="29458A"/>
                </a:solidFill>
                <a:latin typeface="Arial"/>
                <a:cs typeface="Arial"/>
              </a:rPr>
              <a:t>and</a:t>
            </a:r>
            <a:r>
              <a:rPr b="0" spc="-20" dirty="0">
                <a:solidFill>
                  <a:srgbClr val="29458A"/>
                </a:solidFill>
                <a:latin typeface="Arial"/>
                <a:cs typeface="Arial"/>
              </a:rPr>
              <a:t> </a:t>
            </a:r>
            <a:r>
              <a:rPr b="0" dirty="0">
                <a:solidFill>
                  <a:srgbClr val="29458A"/>
                </a:solidFill>
                <a:latin typeface="Arial"/>
                <a:cs typeface="Arial"/>
              </a:rPr>
              <a:t>activity</a:t>
            </a:r>
            <a:r>
              <a:rPr b="0" spc="-15" dirty="0">
                <a:solidFill>
                  <a:srgbClr val="29458A"/>
                </a:solidFill>
                <a:latin typeface="Arial"/>
                <a:cs typeface="Arial"/>
              </a:rPr>
              <a:t> </a:t>
            </a:r>
            <a:r>
              <a:rPr b="0" dirty="0">
                <a:solidFill>
                  <a:srgbClr val="29458A"/>
                </a:solidFill>
                <a:latin typeface="Arial"/>
                <a:cs typeface="Arial"/>
              </a:rPr>
              <a:t>sheets</a:t>
            </a:r>
            <a:r>
              <a:rPr b="0" spc="-10" dirty="0">
                <a:solidFill>
                  <a:srgbClr val="29458A"/>
                </a:solidFill>
                <a:latin typeface="Arial"/>
                <a:cs typeface="Arial"/>
              </a:rPr>
              <a:t> </a:t>
            </a:r>
            <a:r>
              <a:rPr b="0" dirty="0">
                <a:solidFill>
                  <a:srgbClr val="29458A"/>
                </a:solidFill>
                <a:latin typeface="Arial"/>
                <a:cs typeface="Arial"/>
              </a:rPr>
              <a:t>and</a:t>
            </a:r>
            <a:r>
              <a:rPr b="0" spc="-15" dirty="0">
                <a:solidFill>
                  <a:srgbClr val="29458A"/>
                </a:solidFill>
                <a:latin typeface="Arial"/>
                <a:cs typeface="Arial"/>
              </a:rPr>
              <a:t> </a:t>
            </a:r>
            <a:r>
              <a:rPr b="0" spc="-10" dirty="0">
                <a:solidFill>
                  <a:srgbClr val="29458A"/>
                </a:solidFill>
                <a:latin typeface="Arial"/>
                <a:cs typeface="Arial"/>
              </a:rPr>
              <a:t>identify </a:t>
            </a:r>
            <a:r>
              <a:rPr b="0" dirty="0">
                <a:solidFill>
                  <a:srgbClr val="29458A"/>
                </a:solidFill>
                <a:latin typeface="Arial"/>
                <a:cs typeface="Arial"/>
              </a:rPr>
              <a:t>which</a:t>
            </a:r>
            <a:r>
              <a:rPr b="0" spc="-35" dirty="0">
                <a:solidFill>
                  <a:srgbClr val="29458A"/>
                </a:solidFill>
                <a:latin typeface="Arial"/>
                <a:cs typeface="Arial"/>
              </a:rPr>
              <a:t> </a:t>
            </a:r>
            <a:r>
              <a:rPr b="0" dirty="0">
                <a:solidFill>
                  <a:srgbClr val="29458A"/>
                </a:solidFill>
                <a:latin typeface="Arial"/>
                <a:cs typeface="Arial"/>
              </a:rPr>
              <a:t>elements</a:t>
            </a:r>
            <a:r>
              <a:rPr b="0" spc="-20" dirty="0">
                <a:solidFill>
                  <a:srgbClr val="29458A"/>
                </a:solidFill>
                <a:latin typeface="Arial"/>
                <a:cs typeface="Arial"/>
              </a:rPr>
              <a:t> </a:t>
            </a:r>
            <a:r>
              <a:rPr b="0" dirty="0">
                <a:solidFill>
                  <a:srgbClr val="29458A"/>
                </a:solidFill>
                <a:latin typeface="Arial"/>
                <a:cs typeface="Arial"/>
              </a:rPr>
              <a:t>you</a:t>
            </a:r>
            <a:r>
              <a:rPr b="0" spc="-20" dirty="0">
                <a:solidFill>
                  <a:srgbClr val="29458A"/>
                </a:solidFill>
                <a:latin typeface="Arial"/>
                <a:cs typeface="Arial"/>
              </a:rPr>
              <a:t> </a:t>
            </a:r>
            <a:r>
              <a:rPr b="0" dirty="0">
                <a:solidFill>
                  <a:srgbClr val="29458A"/>
                </a:solidFill>
                <a:latin typeface="Arial"/>
                <a:cs typeface="Arial"/>
              </a:rPr>
              <a:t>will</a:t>
            </a:r>
            <a:r>
              <a:rPr b="0" spc="-20" dirty="0">
                <a:solidFill>
                  <a:srgbClr val="29458A"/>
                </a:solidFill>
                <a:latin typeface="Arial"/>
                <a:cs typeface="Arial"/>
              </a:rPr>
              <a:t> use.</a:t>
            </a:r>
          </a:p>
          <a:p>
            <a:pPr>
              <a:lnSpc>
                <a:spcPct val="100000"/>
              </a:lnSpc>
              <a:spcBef>
                <a:spcPts val="45"/>
              </a:spcBef>
              <a:buClr>
                <a:srgbClr val="29458A"/>
              </a:buClr>
              <a:buFont typeface="Arial"/>
              <a:buChar char="•"/>
            </a:pPr>
            <a:endParaRPr sz="2050" dirty="0">
              <a:latin typeface="Arial"/>
              <a:cs typeface="Arial"/>
            </a:endParaRPr>
          </a:p>
          <a:p>
            <a:pPr marL="317500" indent="-304800">
              <a:lnSpc>
                <a:spcPct val="100000"/>
              </a:lnSpc>
              <a:buChar char="•"/>
              <a:tabLst>
                <a:tab pos="316865" algn="l"/>
                <a:tab pos="317500" algn="l"/>
              </a:tabLst>
            </a:pPr>
            <a:r>
              <a:rPr b="0" dirty="0">
                <a:solidFill>
                  <a:srgbClr val="29458A"/>
                </a:solidFill>
                <a:latin typeface="Arial"/>
                <a:cs typeface="Arial"/>
              </a:rPr>
              <a:t>Print</a:t>
            </a:r>
            <a:r>
              <a:rPr b="0" spc="-10" dirty="0">
                <a:solidFill>
                  <a:srgbClr val="29458A"/>
                </a:solidFill>
                <a:latin typeface="Arial"/>
                <a:cs typeface="Arial"/>
              </a:rPr>
              <a:t> </a:t>
            </a:r>
            <a:r>
              <a:rPr b="0" dirty="0">
                <a:solidFill>
                  <a:srgbClr val="29458A"/>
                </a:solidFill>
                <a:latin typeface="Arial"/>
                <a:cs typeface="Arial"/>
              </a:rPr>
              <a:t>copies</a:t>
            </a:r>
            <a:r>
              <a:rPr b="0" spc="-5" dirty="0">
                <a:solidFill>
                  <a:srgbClr val="29458A"/>
                </a:solidFill>
                <a:latin typeface="Arial"/>
                <a:cs typeface="Arial"/>
              </a:rPr>
              <a:t> </a:t>
            </a:r>
            <a:r>
              <a:rPr b="0" dirty="0">
                <a:solidFill>
                  <a:srgbClr val="29458A"/>
                </a:solidFill>
                <a:latin typeface="Arial"/>
                <a:cs typeface="Arial"/>
              </a:rPr>
              <a:t>of</a:t>
            </a:r>
            <a:r>
              <a:rPr b="0" spc="-10" dirty="0">
                <a:solidFill>
                  <a:srgbClr val="29458A"/>
                </a:solidFill>
                <a:latin typeface="Arial"/>
                <a:cs typeface="Arial"/>
              </a:rPr>
              <a:t> </a:t>
            </a:r>
            <a:r>
              <a:rPr b="0" dirty="0">
                <a:solidFill>
                  <a:srgbClr val="29458A"/>
                </a:solidFill>
                <a:latin typeface="Arial"/>
                <a:cs typeface="Arial"/>
              </a:rPr>
              <a:t>the</a:t>
            </a:r>
            <a:r>
              <a:rPr b="0" spc="-10" dirty="0">
                <a:solidFill>
                  <a:srgbClr val="29458A"/>
                </a:solidFill>
                <a:latin typeface="Arial"/>
                <a:cs typeface="Arial"/>
              </a:rPr>
              <a:t> </a:t>
            </a:r>
            <a:r>
              <a:rPr b="0" dirty="0">
                <a:solidFill>
                  <a:srgbClr val="29458A"/>
                </a:solidFill>
                <a:latin typeface="Arial"/>
                <a:cs typeface="Arial"/>
              </a:rPr>
              <a:t>activity</a:t>
            </a:r>
            <a:r>
              <a:rPr b="0" spc="-10" dirty="0">
                <a:solidFill>
                  <a:srgbClr val="29458A"/>
                </a:solidFill>
                <a:latin typeface="Arial"/>
                <a:cs typeface="Arial"/>
              </a:rPr>
              <a:t> </a:t>
            </a:r>
            <a:r>
              <a:rPr b="0" dirty="0">
                <a:solidFill>
                  <a:srgbClr val="29458A"/>
                </a:solidFill>
                <a:latin typeface="Arial"/>
                <a:cs typeface="Arial"/>
              </a:rPr>
              <a:t>sheets,</a:t>
            </a:r>
            <a:r>
              <a:rPr b="0" spc="-5" dirty="0">
                <a:solidFill>
                  <a:srgbClr val="29458A"/>
                </a:solidFill>
                <a:latin typeface="Arial"/>
                <a:cs typeface="Arial"/>
              </a:rPr>
              <a:t> </a:t>
            </a:r>
            <a:r>
              <a:rPr b="0" dirty="0">
                <a:solidFill>
                  <a:srgbClr val="29458A"/>
                </a:solidFill>
                <a:latin typeface="Arial"/>
                <a:cs typeface="Arial"/>
              </a:rPr>
              <a:t>if</a:t>
            </a:r>
            <a:r>
              <a:rPr b="0" spc="-10" dirty="0">
                <a:solidFill>
                  <a:srgbClr val="29458A"/>
                </a:solidFill>
                <a:latin typeface="Arial"/>
                <a:cs typeface="Arial"/>
              </a:rPr>
              <a:t> required.</a:t>
            </a:r>
          </a:p>
          <a:p>
            <a:pPr>
              <a:lnSpc>
                <a:spcPct val="100000"/>
              </a:lnSpc>
              <a:spcBef>
                <a:spcPts val="40"/>
              </a:spcBef>
              <a:buClr>
                <a:srgbClr val="29458A"/>
              </a:buClr>
              <a:buFont typeface="Arial"/>
              <a:buChar char="•"/>
            </a:pPr>
            <a:endParaRPr sz="2050" dirty="0">
              <a:latin typeface="Arial"/>
              <a:cs typeface="Arial"/>
            </a:endParaRPr>
          </a:p>
          <a:p>
            <a:pPr marL="317500" indent="-304800">
              <a:lnSpc>
                <a:spcPct val="100000"/>
              </a:lnSpc>
              <a:buChar char="•"/>
              <a:tabLst>
                <a:tab pos="316865" algn="l"/>
                <a:tab pos="317500" algn="l"/>
              </a:tabLst>
            </a:pPr>
            <a:r>
              <a:rPr b="0" dirty="0">
                <a:solidFill>
                  <a:srgbClr val="29458A"/>
                </a:solidFill>
                <a:latin typeface="Arial"/>
                <a:cs typeface="Arial"/>
              </a:rPr>
              <a:t>Consider</a:t>
            </a:r>
            <a:r>
              <a:rPr b="0" spc="-35" dirty="0">
                <a:solidFill>
                  <a:srgbClr val="29458A"/>
                </a:solidFill>
                <a:latin typeface="Arial"/>
                <a:cs typeface="Arial"/>
              </a:rPr>
              <a:t> </a:t>
            </a:r>
            <a:r>
              <a:rPr b="0" dirty="0">
                <a:solidFill>
                  <a:srgbClr val="29458A"/>
                </a:solidFill>
                <a:latin typeface="Arial"/>
                <a:cs typeface="Arial"/>
              </a:rPr>
              <a:t>any</a:t>
            </a:r>
            <a:r>
              <a:rPr b="0" spc="-30" dirty="0">
                <a:solidFill>
                  <a:srgbClr val="29458A"/>
                </a:solidFill>
                <a:latin typeface="Arial"/>
                <a:cs typeface="Arial"/>
              </a:rPr>
              <a:t> </a:t>
            </a:r>
            <a:r>
              <a:rPr b="0" dirty="0">
                <a:solidFill>
                  <a:srgbClr val="29458A"/>
                </a:solidFill>
                <a:latin typeface="Arial"/>
                <a:cs typeface="Arial"/>
              </a:rPr>
              <a:t>optional</a:t>
            </a:r>
            <a:r>
              <a:rPr b="0" spc="-35" dirty="0">
                <a:solidFill>
                  <a:srgbClr val="29458A"/>
                </a:solidFill>
                <a:latin typeface="Arial"/>
                <a:cs typeface="Arial"/>
              </a:rPr>
              <a:t> </a:t>
            </a:r>
            <a:r>
              <a:rPr b="0" dirty="0">
                <a:solidFill>
                  <a:srgbClr val="29458A"/>
                </a:solidFill>
                <a:latin typeface="Arial"/>
                <a:cs typeface="Arial"/>
              </a:rPr>
              <a:t>activities</a:t>
            </a:r>
            <a:r>
              <a:rPr b="0" spc="-30" dirty="0">
                <a:solidFill>
                  <a:srgbClr val="29458A"/>
                </a:solidFill>
                <a:latin typeface="Arial"/>
                <a:cs typeface="Arial"/>
              </a:rPr>
              <a:t> </a:t>
            </a:r>
            <a:r>
              <a:rPr b="0" dirty="0">
                <a:solidFill>
                  <a:srgbClr val="29458A"/>
                </a:solidFill>
                <a:latin typeface="Arial"/>
                <a:cs typeface="Arial"/>
              </a:rPr>
              <a:t>and</a:t>
            </a:r>
            <a:r>
              <a:rPr b="0" spc="-30" dirty="0">
                <a:solidFill>
                  <a:srgbClr val="29458A"/>
                </a:solidFill>
                <a:latin typeface="Arial"/>
                <a:cs typeface="Arial"/>
              </a:rPr>
              <a:t> </a:t>
            </a:r>
            <a:r>
              <a:rPr b="0" spc="-10" dirty="0">
                <a:solidFill>
                  <a:srgbClr val="29458A"/>
                </a:solidFill>
                <a:latin typeface="Arial"/>
                <a:cs typeface="Arial"/>
              </a:rPr>
              <a:t>additional</a:t>
            </a:r>
          </a:p>
          <a:p>
            <a:pPr marL="317500">
              <a:lnSpc>
                <a:spcPct val="100000"/>
              </a:lnSpc>
            </a:pPr>
            <a:r>
              <a:rPr b="0" dirty="0">
                <a:solidFill>
                  <a:srgbClr val="29458A"/>
                </a:solidFill>
                <a:latin typeface="Arial"/>
                <a:cs typeface="Arial"/>
              </a:rPr>
              <a:t>resources required (see slide </a:t>
            </a:r>
            <a:r>
              <a:rPr b="0" spc="-10" dirty="0">
                <a:solidFill>
                  <a:srgbClr val="29458A"/>
                </a:solidFill>
                <a:latin typeface="Arial"/>
                <a:cs typeface="Arial"/>
              </a:rPr>
              <a:t>notes).</a:t>
            </a:r>
          </a:p>
        </p:txBody>
      </p:sp>
      <p:sp>
        <p:nvSpPr>
          <p:cNvPr id="12" name="object 12"/>
          <p:cNvSpPr txBox="1"/>
          <p:nvPr/>
        </p:nvSpPr>
        <p:spPr>
          <a:xfrm>
            <a:off x="15869294" y="8739484"/>
            <a:ext cx="138430" cy="269240"/>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FFFFFF"/>
                </a:solidFill>
                <a:latin typeface="Arial"/>
                <a:cs typeface="Arial"/>
              </a:rPr>
              <a:t>2</a:t>
            </a:r>
            <a:endParaRPr sz="160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object 3"/>
          <p:cNvSpPr txBox="1"/>
          <p:nvPr/>
        </p:nvSpPr>
        <p:spPr>
          <a:xfrm>
            <a:off x="929005" y="2590800"/>
            <a:ext cx="6642100" cy="3429144"/>
          </a:xfrm>
          <a:prstGeom prst="rect">
            <a:avLst/>
          </a:prstGeom>
        </p:spPr>
        <p:txBody>
          <a:bodyPr vert="horz" wrap="square" lIns="0" tIns="12700" rIns="0" bIns="0" rtlCol="0" anchor="t">
            <a:spAutoFit/>
          </a:bodyPr>
          <a:lstStyle/>
          <a:p>
            <a:pPr marL="12700" algn="l">
              <a:lnSpc>
                <a:spcPct val="100000"/>
              </a:lnSpc>
              <a:spcBef>
                <a:spcPts val="100"/>
              </a:spcBef>
            </a:pPr>
            <a:r>
              <a:rPr sz="2000" b="1" dirty="0">
                <a:solidFill>
                  <a:srgbClr val="00A6CD"/>
                </a:solidFill>
                <a:latin typeface="Arial"/>
                <a:cs typeface="Arial"/>
              </a:rPr>
              <a:t>Lesson </a:t>
            </a:r>
            <a:r>
              <a:rPr sz="2000" b="1" spc="-10" dirty="0">
                <a:solidFill>
                  <a:srgbClr val="00A6CD"/>
                </a:solidFill>
                <a:latin typeface="Arial"/>
                <a:cs typeface="Arial"/>
              </a:rPr>
              <a:t>Objectives</a:t>
            </a:r>
            <a:endParaRPr sz="2000" dirty="0">
              <a:latin typeface="Arial"/>
              <a:cs typeface="Arial"/>
            </a:endParaRPr>
          </a:p>
          <a:p>
            <a:pPr algn="l">
              <a:lnSpc>
                <a:spcPct val="100000"/>
              </a:lnSpc>
              <a:spcBef>
                <a:spcPts val="40"/>
              </a:spcBef>
            </a:pPr>
            <a:endParaRPr sz="2050" dirty="0">
              <a:latin typeface="Arial"/>
              <a:cs typeface="Arial"/>
            </a:endParaRPr>
          </a:p>
          <a:p>
            <a:pPr marL="317500" indent="-304800" algn="l">
              <a:lnSpc>
                <a:spcPct val="100000"/>
              </a:lnSpc>
              <a:buChar char="•"/>
              <a:tabLst>
                <a:tab pos="316865" algn="l"/>
                <a:tab pos="317500" algn="l"/>
              </a:tabLst>
            </a:pPr>
            <a:r>
              <a:rPr sz="2000" dirty="0">
                <a:solidFill>
                  <a:srgbClr val="29458A"/>
                </a:solidFill>
                <a:latin typeface="Arial"/>
                <a:cs typeface="Arial"/>
              </a:rPr>
              <a:t>Give</a:t>
            </a:r>
            <a:r>
              <a:rPr sz="2000" spc="-10" dirty="0">
                <a:solidFill>
                  <a:srgbClr val="29458A"/>
                </a:solidFill>
                <a:latin typeface="Arial"/>
                <a:cs typeface="Arial"/>
              </a:rPr>
              <a:t> </a:t>
            </a:r>
            <a:r>
              <a:rPr sz="2000" dirty="0">
                <a:solidFill>
                  <a:srgbClr val="29458A"/>
                </a:solidFill>
                <a:latin typeface="Arial"/>
                <a:cs typeface="Arial"/>
              </a:rPr>
              <a:t>a</a:t>
            </a:r>
            <a:r>
              <a:rPr sz="2000" spc="-15" dirty="0">
                <a:solidFill>
                  <a:srgbClr val="29458A"/>
                </a:solidFill>
                <a:latin typeface="Arial"/>
                <a:cs typeface="Arial"/>
              </a:rPr>
              <a:t> </a:t>
            </a:r>
            <a:r>
              <a:rPr sz="2000" dirty="0">
                <a:solidFill>
                  <a:srgbClr val="29458A"/>
                </a:solidFill>
                <a:latin typeface="Arial"/>
                <a:cs typeface="Arial"/>
              </a:rPr>
              <a:t>definition</a:t>
            </a:r>
            <a:r>
              <a:rPr sz="2000" spc="-15" dirty="0">
                <a:solidFill>
                  <a:srgbClr val="29458A"/>
                </a:solidFill>
                <a:latin typeface="Arial"/>
                <a:cs typeface="Arial"/>
              </a:rPr>
              <a:t> </a:t>
            </a:r>
            <a:r>
              <a:rPr sz="2000" dirty="0">
                <a:solidFill>
                  <a:srgbClr val="29458A"/>
                </a:solidFill>
                <a:latin typeface="Arial"/>
                <a:cs typeface="Arial"/>
              </a:rPr>
              <a:t>for</a:t>
            </a:r>
            <a:r>
              <a:rPr lang="en-GB" sz="2000" dirty="0">
                <a:solidFill>
                  <a:srgbClr val="29458A"/>
                </a:solidFill>
                <a:latin typeface="Arial"/>
                <a:cs typeface="Arial"/>
              </a:rPr>
              <a:t> artificial </a:t>
            </a:r>
            <a:r>
              <a:rPr lang="en-GB" sz="2000" spc="-10" dirty="0">
                <a:solidFill>
                  <a:srgbClr val="29458A"/>
                </a:solidFill>
                <a:latin typeface="Arial"/>
                <a:cs typeface="Arial"/>
              </a:rPr>
              <a:t>intelligence</a:t>
            </a:r>
            <a:endParaRPr sz="2000" dirty="0">
              <a:latin typeface="Arial"/>
              <a:cs typeface="Arial"/>
            </a:endParaRPr>
          </a:p>
          <a:p>
            <a:pPr algn="l">
              <a:lnSpc>
                <a:spcPct val="100000"/>
              </a:lnSpc>
              <a:spcBef>
                <a:spcPts val="45"/>
              </a:spcBef>
              <a:buClr>
                <a:srgbClr val="29458A"/>
              </a:buClr>
              <a:buFont typeface="Arial"/>
              <a:buChar char="•"/>
            </a:pPr>
            <a:endParaRPr sz="2050" dirty="0">
              <a:latin typeface="Arial"/>
              <a:cs typeface="Arial"/>
            </a:endParaRPr>
          </a:p>
          <a:p>
            <a:pPr marL="317500" indent="-304800" algn="l">
              <a:lnSpc>
                <a:spcPct val="100000"/>
              </a:lnSpc>
              <a:buChar char="•"/>
              <a:tabLst>
                <a:tab pos="316865" algn="l"/>
                <a:tab pos="317500" algn="l"/>
              </a:tabLst>
            </a:pPr>
            <a:r>
              <a:rPr sz="2000" dirty="0">
                <a:solidFill>
                  <a:srgbClr val="29458A"/>
                </a:solidFill>
                <a:latin typeface="Arial"/>
                <a:cs typeface="Arial"/>
              </a:rPr>
              <a:t>Explain</a:t>
            </a:r>
            <a:r>
              <a:rPr sz="2000" spc="-15" dirty="0">
                <a:solidFill>
                  <a:srgbClr val="29458A"/>
                </a:solidFill>
                <a:latin typeface="Arial"/>
                <a:cs typeface="Arial"/>
              </a:rPr>
              <a:t> </a:t>
            </a:r>
            <a:r>
              <a:rPr sz="2000" dirty="0">
                <a:solidFill>
                  <a:srgbClr val="29458A"/>
                </a:solidFill>
                <a:latin typeface="Arial"/>
                <a:cs typeface="Arial"/>
              </a:rPr>
              <a:t>how</a:t>
            </a:r>
            <a:r>
              <a:rPr sz="2000" spc="-20" dirty="0">
                <a:solidFill>
                  <a:srgbClr val="29458A"/>
                </a:solidFill>
                <a:latin typeface="Arial"/>
                <a:cs typeface="Arial"/>
              </a:rPr>
              <a:t> </a:t>
            </a:r>
            <a:r>
              <a:rPr sz="2000" dirty="0">
                <a:solidFill>
                  <a:srgbClr val="29458A"/>
                </a:solidFill>
                <a:latin typeface="Arial"/>
                <a:cs typeface="Arial"/>
              </a:rPr>
              <a:t>a</a:t>
            </a:r>
            <a:r>
              <a:rPr sz="2000" spc="-20" dirty="0">
                <a:solidFill>
                  <a:srgbClr val="29458A"/>
                </a:solidFill>
                <a:latin typeface="Arial"/>
                <a:cs typeface="Arial"/>
              </a:rPr>
              <a:t> </a:t>
            </a:r>
            <a:r>
              <a:rPr sz="2000" dirty="0">
                <a:solidFill>
                  <a:srgbClr val="29458A"/>
                </a:solidFill>
                <a:latin typeface="Arial"/>
                <a:cs typeface="Arial"/>
              </a:rPr>
              <a:t>voice</a:t>
            </a:r>
            <a:r>
              <a:rPr sz="2000" spc="-15" dirty="0">
                <a:solidFill>
                  <a:srgbClr val="29458A"/>
                </a:solidFill>
                <a:latin typeface="Arial"/>
                <a:cs typeface="Arial"/>
              </a:rPr>
              <a:t> </a:t>
            </a:r>
            <a:r>
              <a:rPr sz="2000" dirty="0">
                <a:solidFill>
                  <a:srgbClr val="29458A"/>
                </a:solidFill>
                <a:latin typeface="Arial"/>
                <a:cs typeface="Arial"/>
              </a:rPr>
              <a:t>assistant</a:t>
            </a:r>
            <a:r>
              <a:rPr sz="2000" spc="-20" dirty="0">
                <a:solidFill>
                  <a:srgbClr val="29458A"/>
                </a:solidFill>
                <a:latin typeface="Arial"/>
                <a:cs typeface="Arial"/>
              </a:rPr>
              <a:t> </a:t>
            </a:r>
            <a:r>
              <a:rPr sz="2000" dirty="0">
                <a:solidFill>
                  <a:srgbClr val="29458A"/>
                </a:solidFill>
                <a:latin typeface="Arial"/>
                <a:cs typeface="Arial"/>
              </a:rPr>
              <a:t>understands</a:t>
            </a:r>
            <a:r>
              <a:rPr sz="2000" spc="-20" dirty="0">
                <a:solidFill>
                  <a:srgbClr val="29458A"/>
                </a:solidFill>
                <a:latin typeface="Arial"/>
                <a:cs typeface="Arial"/>
              </a:rPr>
              <a:t> </a:t>
            </a:r>
            <a:r>
              <a:rPr sz="2000" dirty="0">
                <a:solidFill>
                  <a:srgbClr val="29458A"/>
                </a:solidFill>
                <a:latin typeface="Arial"/>
                <a:cs typeface="Arial"/>
              </a:rPr>
              <a:t>a</a:t>
            </a:r>
            <a:r>
              <a:rPr sz="2000" spc="-15" dirty="0">
                <a:solidFill>
                  <a:srgbClr val="29458A"/>
                </a:solidFill>
                <a:latin typeface="Arial"/>
                <a:cs typeface="Arial"/>
              </a:rPr>
              <a:t> </a:t>
            </a:r>
            <a:r>
              <a:rPr sz="2000" spc="-10" dirty="0">
                <a:solidFill>
                  <a:srgbClr val="29458A"/>
                </a:solidFill>
                <a:latin typeface="Arial"/>
                <a:cs typeface="Arial"/>
              </a:rPr>
              <a:t>command</a:t>
            </a:r>
            <a:endParaRPr sz="2000" dirty="0">
              <a:latin typeface="Arial"/>
              <a:cs typeface="Arial"/>
            </a:endParaRPr>
          </a:p>
          <a:p>
            <a:pPr algn="l">
              <a:lnSpc>
                <a:spcPct val="100000"/>
              </a:lnSpc>
              <a:spcBef>
                <a:spcPts val="40"/>
              </a:spcBef>
              <a:buClr>
                <a:srgbClr val="29458A"/>
              </a:buClr>
              <a:buFont typeface="Arial"/>
              <a:buChar char="•"/>
            </a:pPr>
            <a:endParaRPr sz="2050" dirty="0">
              <a:latin typeface="Arial"/>
              <a:cs typeface="Arial"/>
            </a:endParaRPr>
          </a:p>
          <a:p>
            <a:pPr marL="317500" marR="467995" indent="-304800" algn="l">
              <a:lnSpc>
                <a:spcPct val="100000"/>
              </a:lnSpc>
              <a:buChar char="•"/>
              <a:tabLst>
                <a:tab pos="316865" algn="l"/>
                <a:tab pos="317500" algn="l"/>
              </a:tabLst>
            </a:pPr>
            <a:r>
              <a:rPr sz="2000" dirty="0">
                <a:solidFill>
                  <a:srgbClr val="29458A"/>
                </a:solidFill>
                <a:latin typeface="Arial"/>
                <a:cs typeface="Arial"/>
              </a:rPr>
              <a:t>Use</a:t>
            </a:r>
            <a:r>
              <a:rPr sz="2000" spc="-10" dirty="0">
                <a:solidFill>
                  <a:srgbClr val="29458A"/>
                </a:solidFill>
                <a:latin typeface="Arial"/>
                <a:cs typeface="Arial"/>
              </a:rPr>
              <a:t> </a:t>
            </a:r>
            <a:r>
              <a:rPr sz="2000" dirty="0">
                <a:solidFill>
                  <a:srgbClr val="29458A"/>
                </a:solidFill>
                <a:latin typeface="Arial"/>
                <a:cs typeface="Arial"/>
              </a:rPr>
              <a:t>a</a:t>
            </a:r>
            <a:r>
              <a:rPr sz="2000" spc="-10" dirty="0">
                <a:solidFill>
                  <a:srgbClr val="29458A"/>
                </a:solidFill>
                <a:latin typeface="Arial"/>
                <a:cs typeface="Arial"/>
              </a:rPr>
              <a:t> </a:t>
            </a:r>
            <a:r>
              <a:rPr sz="2000" dirty="0">
                <a:solidFill>
                  <a:srgbClr val="29458A"/>
                </a:solidFill>
                <a:latin typeface="Arial"/>
                <a:cs typeface="Arial"/>
              </a:rPr>
              <a:t>helpful</a:t>
            </a:r>
            <a:r>
              <a:rPr sz="2000" spc="-10" dirty="0">
                <a:solidFill>
                  <a:srgbClr val="29458A"/>
                </a:solidFill>
                <a:latin typeface="Arial"/>
                <a:cs typeface="Arial"/>
              </a:rPr>
              <a:t> </a:t>
            </a:r>
            <a:r>
              <a:rPr sz="2000" dirty="0">
                <a:solidFill>
                  <a:srgbClr val="29458A"/>
                </a:solidFill>
                <a:latin typeface="Arial"/>
                <a:cs typeface="Arial"/>
              </a:rPr>
              <a:t>thinking</a:t>
            </a:r>
            <a:r>
              <a:rPr sz="2000" spc="-5" dirty="0">
                <a:solidFill>
                  <a:srgbClr val="29458A"/>
                </a:solidFill>
                <a:latin typeface="Arial"/>
                <a:cs typeface="Arial"/>
              </a:rPr>
              <a:t> </a:t>
            </a:r>
            <a:r>
              <a:rPr sz="2000" dirty="0">
                <a:solidFill>
                  <a:srgbClr val="29458A"/>
                </a:solidFill>
                <a:latin typeface="Arial"/>
                <a:cs typeface="Arial"/>
              </a:rPr>
              <a:t>tool</a:t>
            </a:r>
            <a:r>
              <a:rPr sz="2000" spc="-5" dirty="0">
                <a:solidFill>
                  <a:srgbClr val="29458A"/>
                </a:solidFill>
                <a:latin typeface="Arial"/>
                <a:cs typeface="Arial"/>
              </a:rPr>
              <a:t> </a:t>
            </a:r>
            <a:r>
              <a:rPr sz="2000" dirty="0">
                <a:solidFill>
                  <a:srgbClr val="29458A"/>
                </a:solidFill>
                <a:latin typeface="Arial"/>
                <a:cs typeface="Arial"/>
              </a:rPr>
              <a:t>to</a:t>
            </a:r>
            <a:r>
              <a:rPr sz="2000" spc="-5" dirty="0">
                <a:solidFill>
                  <a:srgbClr val="29458A"/>
                </a:solidFill>
                <a:latin typeface="Arial"/>
                <a:cs typeface="Arial"/>
              </a:rPr>
              <a:t> </a:t>
            </a:r>
            <a:r>
              <a:rPr sz="2000" dirty="0">
                <a:solidFill>
                  <a:srgbClr val="29458A"/>
                </a:solidFill>
                <a:latin typeface="Arial"/>
                <a:cs typeface="Arial"/>
              </a:rPr>
              <a:t>solve</a:t>
            </a:r>
            <a:r>
              <a:rPr sz="2000" spc="-5" dirty="0">
                <a:solidFill>
                  <a:srgbClr val="29458A"/>
                </a:solidFill>
                <a:latin typeface="Arial"/>
                <a:cs typeface="Arial"/>
              </a:rPr>
              <a:t> </a:t>
            </a:r>
            <a:r>
              <a:rPr sz="2000" dirty="0">
                <a:solidFill>
                  <a:srgbClr val="29458A"/>
                </a:solidFill>
                <a:latin typeface="Arial"/>
                <a:cs typeface="Arial"/>
              </a:rPr>
              <a:t>a</a:t>
            </a:r>
            <a:r>
              <a:rPr sz="2000" spc="-10" dirty="0">
                <a:solidFill>
                  <a:srgbClr val="29458A"/>
                </a:solidFill>
                <a:latin typeface="Arial"/>
                <a:cs typeface="Arial"/>
              </a:rPr>
              <a:t> computational problem</a:t>
            </a:r>
            <a:endParaRPr sz="2000" dirty="0">
              <a:latin typeface="Arial"/>
              <a:cs typeface="Arial"/>
            </a:endParaRPr>
          </a:p>
          <a:p>
            <a:pPr algn="l">
              <a:lnSpc>
                <a:spcPct val="100000"/>
              </a:lnSpc>
              <a:spcBef>
                <a:spcPts val="45"/>
              </a:spcBef>
              <a:buClr>
                <a:srgbClr val="29458A"/>
              </a:buClr>
              <a:buFont typeface="Arial"/>
              <a:buChar char="•"/>
            </a:pPr>
            <a:endParaRPr sz="2050" dirty="0">
              <a:latin typeface="Arial"/>
              <a:cs typeface="Arial"/>
            </a:endParaRPr>
          </a:p>
          <a:p>
            <a:pPr marL="12700" algn="l">
              <a:lnSpc>
                <a:spcPct val="100000"/>
              </a:lnSpc>
            </a:pPr>
            <a:endParaRPr lang="en-GB" sz="2000" b="1" dirty="0">
              <a:solidFill>
                <a:srgbClr val="00A6CD"/>
              </a:solidFill>
              <a:latin typeface="Arial"/>
              <a:cs typeface="Arial"/>
            </a:endParaRPr>
          </a:p>
          <a:p>
            <a:pPr algn="l">
              <a:lnSpc>
                <a:spcPct val="100000"/>
              </a:lnSpc>
              <a:spcBef>
                <a:spcPts val="40"/>
              </a:spcBef>
              <a:tabLst>
                <a:tab pos="317500" algn="l"/>
              </a:tabLst>
            </a:pPr>
            <a:endParaRPr sz="2000" dirty="0">
              <a:latin typeface="Arial"/>
              <a:cs typeface="Arial"/>
            </a:endParaRPr>
          </a:p>
        </p:txBody>
      </p:sp>
      <p:sp>
        <p:nvSpPr>
          <p:cNvPr id="4" name="object 4"/>
          <p:cNvSpPr txBox="1"/>
          <p:nvPr/>
        </p:nvSpPr>
        <p:spPr>
          <a:xfrm>
            <a:off x="8267700" y="2590800"/>
            <a:ext cx="6184900" cy="3713837"/>
          </a:xfrm>
          <a:prstGeom prst="rect">
            <a:avLst/>
          </a:prstGeom>
        </p:spPr>
        <p:txBody>
          <a:bodyPr vert="horz" wrap="square" lIns="0" tIns="12700" rIns="0" bIns="0" rtlCol="0" anchor="t">
            <a:spAutoFit/>
          </a:bodyPr>
          <a:lstStyle/>
          <a:p>
            <a:pPr algn="l">
              <a:spcBef>
                <a:spcPts val="40"/>
              </a:spcBef>
            </a:pPr>
            <a:r>
              <a:rPr lang="en-US" sz="2000" b="1" dirty="0">
                <a:solidFill>
                  <a:srgbClr val="00A6CD"/>
                </a:solidFill>
                <a:latin typeface="Arial"/>
                <a:cs typeface="Arial"/>
              </a:rPr>
              <a:t>Curriculum Links</a:t>
            </a:r>
            <a:r>
              <a:rPr lang="en-GB" sz="2000" b="1" dirty="0">
                <a:solidFill>
                  <a:srgbClr val="00A6CD"/>
                </a:solidFill>
                <a:latin typeface="Arial"/>
                <a:cs typeface="Arial"/>
              </a:rPr>
              <a:t> - Computing</a:t>
            </a:r>
            <a:endParaRPr lang="en-US" dirty="0"/>
          </a:p>
          <a:p>
            <a:pPr algn="l">
              <a:spcBef>
                <a:spcPts val="40"/>
              </a:spcBef>
            </a:pPr>
            <a:endParaRPr lang="en-GB" sz="2000" b="1" dirty="0">
              <a:solidFill>
                <a:srgbClr val="00A6CD"/>
              </a:solidFill>
              <a:latin typeface="Arial"/>
              <a:cs typeface="Arial"/>
            </a:endParaRPr>
          </a:p>
          <a:p>
            <a:pPr marL="317500" marR="216535" indent="-304800" algn="l">
              <a:buChar char="•"/>
            </a:pPr>
            <a:r>
              <a:rPr lang="en-US" sz="2000" dirty="0">
                <a:solidFill>
                  <a:srgbClr val="29458A"/>
                </a:solidFill>
                <a:latin typeface="Arial"/>
                <a:cs typeface="Arial"/>
              </a:rPr>
              <a:t>Key </a:t>
            </a:r>
            <a:r>
              <a:rPr lang="en-GB" sz="2000" dirty="0">
                <a:solidFill>
                  <a:srgbClr val="29458A"/>
                </a:solidFill>
                <a:latin typeface="Arial"/>
                <a:cs typeface="Arial"/>
              </a:rPr>
              <a:t>Stage</a:t>
            </a:r>
            <a:r>
              <a:rPr lang="en-US" sz="2000" dirty="0">
                <a:solidFill>
                  <a:srgbClr val="29458A"/>
                </a:solidFill>
                <a:latin typeface="Arial"/>
                <a:cs typeface="Arial"/>
              </a:rPr>
              <a:t> 3 – undertake creative projects that involve selecting, using, and combining multiple </a:t>
            </a:r>
          </a:p>
          <a:p>
            <a:pPr marL="280988" marR="216535" algn="l"/>
            <a:r>
              <a:rPr lang="en-US" sz="2000" dirty="0">
                <a:solidFill>
                  <a:srgbClr val="29458A"/>
                </a:solidFill>
                <a:latin typeface="Arial"/>
                <a:cs typeface="Arial"/>
              </a:rPr>
              <a:t>applications, preferably across a range of devices,</a:t>
            </a:r>
          </a:p>
          <a:p>
            <a:pPr marL="280988" marR="216535" algn="l"/>
            <a:r>
              <a:rPr lang="en-US" sz="2000" dirty="0">
                <a:solidFill>
                  <a:srgbClr val="29458A"/>
                </a:solidFill>
                <a:latin typeface="Arial"/>
                <a:cs typeface="Arial"/>
              </a:rPr>
              <a:t>to achieve challenging</a:t>
            </a:r>
            <a:r>
              <a:rPr lang="en-US" sz="2000" spc="-30" dirty="0">
                <a:solidFill>
                  <a:srgbClr val="29458A"/>
                </a:solidFill>
                <a:latin typeface="Arial"/>
                <a:cs typeface="Arial"/>
              </a:rPr>
              <a:t> </a:t>
            </a:r>
            <a:r>
              <a:rPr lang="en-US" sz="2000" dirty="0">
                <a:solidFill>
                  <a:srgbClr val="29458A"/>
                </a:solidFill>
                <a:latin typeface="Arial"/>
                <a:cs typeface="Arial"/>
              </a:rPr>
              <a:t>goals,</a:t>
            </a:r>
            <a:r>
              <a:rPr lang="en-US" sz="2000" spc="-15" dirty="0">
                <a:solidFill>
                  <a:srgbClr val="29458A"/>
                </a:solidFill>
                <a:latin typeface="Arial"/>
                <a:cs typeface="Arial"/>
              </a:rPr>
              <a:t> </a:t>
            </a:r>
            <a:r>
              <a:rPr lang="en-US" sz="2000" dirty="0">
                <a:solidFill>
                  <a:srgbClr val="29458A"/>
                </a:solidFill>
                <a:latin typeface="Arial"/>
                <a:cs typeface="Arial"/>
              </a:rPr>
              <a:t>including</a:t>
            </a:r>
            <a:r>
              <a:rPr lang="en-US" sz="2000" spc="-20" dirty="0">
                <a:solidFill>
                  <a:srgbClr val="29458A"/>
                </a:solidFill>
                <a:latin typeface="Arial"/>
                <a:cs typeface="Arial"/>
              </a:rPr>
              <a:t> </a:t>
            </a:r>
            <a:r>
              <a:rPr lang="en-US" sz="2000" dirty="0">
                <a:solidFill>
                  <a:srgbClr val="29458A"/>
                </a:solidFill>
                <a:latin typeface="Arial"/>
                <a:cs typeface="Arial"/>
              </a:rPr>
              <a:t>collecting</a:t>
            </a:r>
            <a:r>
              <a:rPr lang="en-US" sz="2000" spc="-20" dirty="0">
                <a:solidFill>
                  <a:srgbClr val="29458A"/>
                </a:solidFill>
                <a:latin typeface="Arial"/>
                <a:cs typeface="Arial"/>
              </a:rPr>
              <a:t> </a:t>
            </a:r>
            <a:r>
              <a:rPr lang="en-US" sz="2000" dirty="0">
                <a:solidFill>
                  <a:srgbClr val="29458A"/>
                </a:solidFill>
                <a:latin typeface="Arial"/>
                <a:cs typeface="Arial"/>
              </a:rPr>
              <a:t>and</a:t>
            </a:r>
            <a:r>
              <a:rPr lang="en-US" sz="2000" spc="-15" dirty="0">
                <a:solidFill>
                  <a:srgbClr val="29458A"/>
                </a:solidFill>
                <a:latin typeface="Arial"/>
                <a:cs typeface="Arial"/>
              </a:rPr>
              <a:t> </a:t>
            </a:r>
            <a:r>
              <a:rPr lang="en-US" sz="2000" spc="-10" dirty="0">
                <a:solidFill>
                  <a:srgbClr val="29458A"/>
                </a:solidFill>
                <a:latin typeface="Arial"/>
                <a:cs typeface="Arial"/>
              </a:rPr>
              <a:t>analysing </a:t>
            </a:r>
            <a:r>
              <a:rPr lang="en-US" sz="2000" dirty="0">
                <a:solidFill>
                  <a:srgbClr val="29458A"/>
                </a:solidFill>
                <a:latin typeface="Arial"/>
                <a:cs typeface="Arial"/>
              </a:rPr>
              <a:t>data</a:t>
            </a:r>
            <a:r>
              <a:rPr lang="en-US" sz="2000" spc="-15" dirty="0">
                <a:solidFill>
                  <a:srgbClr val="29458A"/>
                </a:solidFill>
                <a:latin typeface="Arial"/>
                <a:cs typeface="Arial"/>
              </a:rPr>
              <a:t> </a:t>
            </a:r>
            <a:r>
              <a:rPr lang="en-US" sz="2000" dirty="0">
                <a:solidFill>
                  <a:srgbClr val="29458A"/>
                </a:solidFill>
                <a:latin typeface="Arial"/>
                <a:cs typeface="Arial"/>
              </a:rPr>
              <a:t>and</a:t>
            </a:r>
            <a:r>
              <a:rPr lang="en-US" sz="2000" spc="-10" dirty="0">
                <a:solidFill>
                  <a:srgbClr val="29458A"/>
                </a:solidFill>
                <a:latin typeface="Arial"/>
                <a:cs typeface="Arial"/>
              </a:rPr>
              <a:t> </a:t>
            </a:r>
            <a:r>
              <a:rPr lang="en-US" sz="2000" dirty="0">
                <a:solidFill>
                  <a:srgbClr val="29458A"/>
                </a:solidFill>
                <a:latin typeface="Arial"/>
                <a:cs typeface="Arial"/>
              </a:rPr>
              <a:t>meeting</a:t>
            </a:r>
            <a:r>
              <a:rPr lang="en-US" sz="2000" spc="-10" dirty="0">
                <a:solidFill>
                  <a:srgbClr val="29458A"/>
                </a:solidFill>
                <a:latin typeface="Arial"/>
                <a:cs typeface="Arial"/>
              </a:rPr>
              <a:t> </a:t>
            </a:r>
            <a:r>
              <a:rPr lang="en-US" sz="2000" dirty="0">
                <a:solidFill>
                  <a:srgbClr val="29458A"/>
                </a:solidFill>
                <a:latin typeface="Arial"/>
                <a:cs typeface="Arial"/>
              </a:rPr>
              <a:t>the</a:t>
            </a:r>
            <a:r>
              <a:rPr lang="en-US" sz="2000" spc="-5" dirty="0">
                <a:solidFill>
                  <a:srgbClr val="29458A"/>
                </a:solidFill>
                <a:latin typeface="Arial"/>
                <a:cs typeface="Arial"/>
              </a:rPr>
              <a:t> </a:t>
            </a:r>
            <a:r>
              <a:rPr lang="en-US" sz="2000" dirty="0">
                <a:solidFill>
                  <a:srgbClr val="29458A"/>
                </a:solidFill>
                <a:latin typeface="Arial"/>
                <a:cs typeface="Arial"/>
              </a:rPr>
              <a:t>needs</a:t>
            </a:r>
            <a:r>
              <a:rPr lang="en-US" sz="2000" spc="-15" dirty="0">
                <a:solidFill>
                  <a:srgbClr val="29458A"/>
                </a:solidFill>
                <a:latin typeface="Arial"/>
                <a:cs typeface="Arial"/>
              </a:rPr>
              <a:t> </a:t>
            </a:r>
            <a:r>
              <a:rPr lang="en-US" sz="2000" dirty="0">
                <a:solidFill>
                  <a:srgbClr val="29458A"/>
                </a:solidFill>
                <a:latin typeface="Arial"/>
                <a:cs typeface="Arial"/>
              </a:rPr>
              <a:t>of</a:t>
            </a:r>
            <a:r>
              <a:rPr lang="en-US" sz="2000" spc="-10" dirty="0">
                <a:solidFill>
                  <a:srgbClr val="29458A"/>
                </a:solidFill>
                <a:latin typeface="Arial"/>
                <a:cs typeface="Arial"/>
              </a:rPr>
              <a:t> </a:t>
            </a:r>
            <a:r>
              <a:rPr lang="en-US" sz="2000" dirty="0">
                <a:solidFill>
                  <a:srgbClr val="29458A"/>
                </a:solidFill>
                <a:latin typeface="Arial"/>
                <a:cs typeface="Arial"/>
              </a:rPr>
              <a:t>known</a:t>
            </a:r>
            <a:r>
              <a:rPr lang="en-US" sz="2000" spc="-5" dirty="0">
                <a:solidFill>
                  <a:srgbClr val="29458A"/>
                </a:solidFill>
                <a:latin typeface="Arial"/>
                <a:cs typeface="Arial"/>
              </a:rPr>
              <a:t> </a:t>
            </a:r>
            <a:r>
              <a:rPr lang="en-US" sz="2000" spc="-10" dirty="0">
                <a:solidFill>
                  <a:srgbClr val="29458A"/>
                </a:solidFill>
                <a:latin typeface="Arial"/>
                <a:cs typeface="Arial"/>
              </a:rPr>
              <a:t>users</a:t>
            </a:r>
            <a:endParaRPr sz="2000" dirty="0">
              <a:latin typeface="Arial"/>
              <a:cs typeface="Arial"/>
            </a:endParaRPr>
          </a:p>
          <a:p>
            <a:pPr>
              <a:lnSpc>
                <a:spcPct val="100000"/>
              </a:lnSpc>
              <a:spcBef>
                <a:spcPts val="40"/>
              </a:spcBef>
            </a:pPr>
            <a:endParaRPr sz="2050" dirty="0">
              <a:latin typeface="Arial"/>
              <a:cs typeface="Arial"/>
            </a:endParaRPr>
          </a:p>
          <a:p>
            <a:pPr marL="317500" marR="33020" indent="-304800">
              <a:lnSpc>
                <a:spcPct val="100000"/>
              </a:lnSpc>
              <a:buChar char="•"/>
              <a:tabLst>
                <a:tab pos="316865" algn="l"/>
                <a:tab pos="317500" algn="l"/>
              </a:tabLst>
            </a:pPr>
            <a:r>
              <a:rPr sz="2000" dirty="0">
                <a:solidFill>
                  <a:srgbClr val="29458A"/>
                </a:solidFill>
                <a:latin typeface="Arial"/>
                <a:cs typeface="Arial"/>
              </a:rPr>
              <a:t>Key</a:t>
            </a:r>
            <a:r>
              <a:rPr sz="2000" spc="-20" dirty="0">
                <a:solidFill>
                  <a:srgbClr val="29458A"/>
                </a:solidFill>
                <a:latin typeface="Arial"/>
                <a:cs typeface="Arial"/>
              </a:rPr>
              <a:t> </a:t>
            </a:r>
            <a:r>
              <a:rPr lang="en-GB" sz="2000" spc="-20" dirty="0">
                <a:solidFill>
                  <a:srgbClr val="29458A"/>
                </a:solidFill>
                <a:latin typeface="Arial"/>
                <a:cs typeface="Arial"/>
              </a:rPr>
              <a:t>Stage</a:t>
            </a:r>
            <a:r>
              <a:rPr sz="2000" spc="-10" dirty="0">
                <a:solidFill>
                  <a:srgbClr val="29458A"/>
                </a:solidFill>
                <a:latin typeface="Arial"/>
                <a:cs typeface="Arial"/>
              </a:rPr>
              <a:t> </a:t>
            </a:r>
            <a:r>
              <a:rPr sz="2000" dirty="0">
                <a:solidFill>
                  <a:srgbClr val="29458A"/>
                </a:solidFill>
                <a:latin typeface="Arial"/>
                <a:cs typeface="Arial"/>
              </a:rPr>
              <a:t>4</a:t>
            </a:r>
            <a:r>
              <a:rPr sz="2000" spc="-10" dirty="0">
                <a:solidFill>
                  <a:srgbClr val="29458A"/>
                </a:solidFill>
                <a:latin typeface="Arial"/>
                <a:cs typeface="Arial"/>
              </a:rPr>
              <a:t> </a:t>
            </a:r>
            <a:r>
              <a:rPr sz="2000" dirty="0">
                <a:solidFill>
                  <a:srgbClr val="29458A"/>
                </a:solidFill>
                <a:latin typeface="Arial"/>
                <a:cs typeface="Arial"/>
              </a:rPr>
              <a:t>-</a:t>
            </a:r>
            <a:r>
              <a:rPr sz="2000" spc="-10" dirty="0">
                <a:solidFill>
                  <a:srgbClr val="29458A"/>
                </a:solidFill>
                <a:latin typeface="Arial"/>
                <a:cs typeface="Arial"/>
              </a:rPr>
              <a:t> </a:t>
            </a:r>
            <a:r>
              <a:rPr sz="2000" dirty="0">
                <a:solidFill>
                  <a:srgbClr val="29458A"/>
                </a:solidFill>
                <a:latin typeface="Arial"/>
                <a:cs typeface="Arial"/>
              </a:rPr>
              <a:t>develop</a:t>
            </a:r>
            <a:r>
              <a:rPr sz="2000" spc="-10" dirty="0">
                <a:solidFill>
                  <a:srgbClr val="29458A"/>
                </a:solidFill>
                <a:latin typeface="Arial"/>
                <a:cs typeface="Arial"/>
              </a:rPr>
              <a:t> </a:t>
            </a:r>
            <a:r>
              <a:rPr sz="2000" dirty="0">
                <a:solidFill>
                  <a:srgbClr val="29458A"/>
                </a:solidFill>
                <a:latin typeface="Arial"/>
                <a:cs typeface="Arial"/>
              </a:rPr>
              <a:t>and</a:t>
            </a:r>
            <a:r>
              <a:rPr sz="2000" spc="-10" dirty="0">
                <a:solidFill>
                  <a:srgbClr val="29458A"/>
                </a:solidFill>
                <a:latin typeface="Arial"/>
                <a:cs typeface="Arial"/>
              </a:rPr>
              <a:t> </a:t>
            </a:r>
            <a:r>
              <a:rPr sz="2000" dirty="0">
                <a:solidFill>
                  <a:srgbClr val="29458A"/>
                </a:solidFill>
                <a:latin typeface="Arial"/>
                <a:cs typeface="Arial"/>
              </a:rPr>
              <a:t>apply</a:t>
            </a:r>
            <a:r>
              <a:rPr sz="2000" spc="-15" dirty="0">
                <a:solidFill>
                  <a:srgbClr val="29458A"/>
                </a:solidFill>
                <a:latin typeface="Arial"/>
                <a:cs typeface="Arial"/>
              </a:rPr>
              <a:t> </a:t>
            </a:r>
            <a:r>
              <a:rPr sz="2000" dirty="0">
                <a:solidFill>
                  <a:srgbClr val="29458A"/>
                </a:solidFill>
                <a:latin typeface="Arial"/>
                <a:cs typeface="Arial"/>
              </a:rPr>
              <a:t>their</a:t>
            </a:r>
            <a:r>
              <a:rPr sz="2000" spc="-5" dirty="0">
                <a:solidFill>
                  <a:srgbClr val="29458A"/>
                </a:solidFill>
                <a:latin typeface="Arial"/>
                <a:cs typeface="Arial"/>
              </a:rPr>
              <a:t> </a:t>
            </a:r>
            <a:r>
              <a:rPr sz="2000" spc="-10" dirty="0">
                <a:solidFill>
                  <a:srgbClr val="29458A"/>
                </a:solidFill>
                <a:latin typeface="Arial"/>
                <a:cs typeface="Arial"/>
              </a:rPr>
              <a:t>analytic, problem-</a:t>
            </a:r>
            <a:r>
              <a:rPr sz="2000" dirty="0">
                <a:solidFill>
                  <a:srgbClr val="29458A"/>
                </a:solidFill>
                <a:latin typeface="Arial"/>
                <a:cs typeface="Arial"/>
              </a:rPr>
              <a:t>solving,</a:t>
            </a:r>
            <a:r>
              <a:rPr sz="2000" spc="-15" dirty="0">
                <a:solidFill>
                  <a:srgbClr val="29458A"/>
                </a:solidFill>
                <a:latin typeface="Arial"/>
                <a:cs typeface="Arial"/>
              </a:rPr>
              <a:t> </a:t>
            </a:r>
            <a:r>
              <a:rPr sz="2000" dirty="0">
                <a:solidFill>
                  <a:srgbClr val="29458A"/>
                </a:solidFill>
                <a:latin typeface="Arial"/>
                <a:cs typeface="Arial"/>
              </a:rPr>
              <a:t>design,</a:t>
            </a:r>
            <a:r>
              <a:rPr sz="2000" spc="-15" dirty="0">
                <a:solidFill>
                  <a:srgbClr val="29458A"/>
                </a:solidFill>
                <a:latin typeface="Arial"/>
                <a:cs typeface="Arial"/>
              </a:rPr>
              <a:t> </a:t>
            </a:r>
            <a:r>
              <a:rPr sz="2000" dirty="0">
                <a:solidFill>
                  <a:srgbClr val="29458A"/>
                </a:solidFill>
                <a:latin typeface="Arial"/>
                <a:cs typeface="Arial"/>
              </a:rPr>
              <a:t>and</a:t>
            </a:r>
            <a:r>
              <a:rPr sz="2000" spc="-15" dirty="0">
                <a:solidFill>
                  <a:srgbClr val="29458A"/>
                </a:solidFill>
                <a:latin typeface="Arial"/>
                <a:cs typeface="Arial"/>
              </a:rPr>
              <a:t> </a:t>
            </a:r>
            <a:r>
              <a:rPr sz="2000" dirty="0">
                <a:solidFill>
                  <a:srgbClr val="29458A"/>
                </a:solidFill>
                <a:latin typeface="Arial"/>
                <a:cs typeface="Arial"/>
              </a:rPr>
              <a:t>computational</a:t>
            </a:r>
            <a:r>
              <a:rPr sz="2000" spc="-5" dirty="0">
                <a:solidFill>
                  <a:srgbClr val="29458A"/>
                </a:solidFill>
                <a:latin typeface="Arial"/>
                <a:cs typeface="Arial"/>
              </a:rPr>
              <a:t> </a:t>
            </a:r>
            <a:br>
              <a:rPr lang="en-GB" sz="2000" spc="-5" dirty="0">
                <a:solidFill>
                  <a:srgbClr val="29458A"/>
                </a:solidFill>
                <a:latin typeface="Arial"/>
                <a:cs typeface="Arial"/>
              </a:rPr>
            </a:br>
            <a:r>
              <a:rPr sz="2000" spc="-10" dirty="0">
                <a:solidFill>
                  <a:srgbClr val="29458A"/>
                </a:solidFill>
                <a:latin typeface="Arial"/>
                <a:cs typeface="Arial"/>
              </a:rPr>
              <a:t>thinking skills</a:t>
            </a:r>
            <a:endParaRPr sz="2000" dirty="0">
              <a:latin typeface="Arial"/>
              <a:cs typeface="Arial"/>
            </a:endParaRPr>
          </a:p>
        </p:txBody>
      </p:sp>
      <p:sp>
        <p:nvSpPr>
          <p:cNvPr id="7" name="object 7"/>
          <p:cNvSpPr txBox="1"/>
          <p:nvPr/>
        </p:nvSpPr>
        <p:spPr>
          <a:xfrm>
            <a:off x="15869294" y="8739484"/>
            <a:ext cx="138430" cy="269240"/>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FFFFFF"/>
                </a:solidFill>
                <a:latin typeface="Arial"/>
                <a:cs typeface="Arial"/>
              </a:rPr>
              <a:t>3</a:t>
            </a:r>
            <a:endParaRPr sz="1600">
              <a:latin typeface="Arial"/>
              <a:cs typeface="Arial"/>
            </a:endParaRPr>
          </a:p>
        </p:txBody>
      </p:sp>
      <p:sp>
        <p:nvSpPr>
          <p:cNvPr id="17" name="object 9">
            <a:extLst>
              <a:ext uri="{FF2B5EF4-FFF2-40B4-BE49-F238E27FC236}">
                <a16:creationId xmlns:a16="http://schemas.microsoft.com/office/drawing/2014/main" id="{B92B70C3-475B-738E-C4F7-9B15725555C7}"/>
              </a:ext>
            </a:extLst>
          </p:cNvPr>
          <p:cNvSpPr txBox="1">
            <a:spLocks noGrp="1"/>
          </p:cNvSpPr>
          <p:nvPr>
            <p:ph type="title"/>
          </p:nvPr>
        </p:nvSpPr>
        <p:spPr>
          <a:xfrm>
            <a:off x="901700" y="1295400"/>
            <a:ext cx="3772535" cy="695960"/>
          </a:xfrm>
          <a:prstGeom prst="rect">
            <a:avLst/>
          </a:prstGeom>
        </p:spPr>
        <p:txBody>
          <a:bodyPr vert="horz" wrap="square" lIns="0" tIns="12700" rIns="0" bIns="0" rtlCol="0">
            <a:spAutoFit/>
          </a:bodyPr>
          <a:lstStyle/>
          <a:p>
            <a:pPr marL="12700">
              <a:lnSpc>
                <a:spcPct val="100000"/>
              </a:lnSpc>
              <a:spcBef>
                <a:spcPts val="100"/>
              </a:spcBef>
            </a:pPr>
            <a:r>
              <a:rPr b="1" spc="-10" dirty="0">
                <a:latin typeface="Arial"/>
                <a:cs typeface="Arial"/>
              </a:rPr>
              <a:t>Teacher</a:t>
            </a:r>
            <a:r>
              <a:rPr b="1" spc="-290" dirty="0">
                <a:latin typeface="Arial"/>
                <a:cs typeface="Arial"/>
              </a:rPr>
              <a:t> </a:t>
            </a:r>
            <a:r>
              <a:rPr b="1" spc="-10" dirty="0">
                <a:latin typeface="Arial"/>
                <a:cs typeface="Arial"/>
              </a:rPr>
              <a:t>notes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p:cNvSpPr txBox="1"/>
          <p:nvPr/>
        </p:nvSpPr>
        <p:spPr>
          <a:xfrm>
            <a:off x="15869294" y="8739484"/>
            <a:ext cx="138430" cy="269240"/>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FFFFFF"/>
                </a:solidFill>
                <a:latin typeface="Arial"/>
                <a:cs typeface="Arial"/>
              </a:rPr>
              <a:t>4</a:t>
            </a:r>
            <a:endParaRPr sz="1600">
              <a:latin typeface="Arial"/>
              <a:cs typeface="Arial"/>
            </a:endParaRPr>
          </a:p>
        </p:txBody>
      </p:sp>
      <p:sp>
        <p:nvSpPr>
          <p:cNvPr id="3" name="object 3"/>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b="1" dirty="0">
                <a:latin typeface="Arial"/>
                <a:cs typeface="Arial"/>
              </a:rPr>
              <a:t>Deliver</a:t>
            </a:r>
            <a:r>
              <a:rPr b="1" spc="-25" dirty="0">
                <a:latin typeface="Arial"/>
                <a:cs typeface="Arial"/>
              </a:rPr>
              <a:t> </a:t>
            </a:r>
            <a:r>
              <a:rPr b="1" dirty="0">
                <a:latin typeface="Arial"/>
                <a:cs typeface="Arial"/>
              </a:rPr>
              <a:t>as</a:t>
            </a:r>
            <a:r>
              <a:rPr b="1" spc="-10" dirty="0">
                <a:latin typeface="Arial"/>
                <a:cs typeface="Arial"/>
              </a:rPr>
              <a:t> </a:t>
            </a:r>
            <a:r>
              <a:rPr b="1" dirty="0">
                <a:latin typeface="Arial"/>
                <a:cs typeface="Arial"/>
              </a:rPr>
              <a:t>a</a:t>
            </a:r>
            <a:r>
              <a:rPr b="1" spc="-10" dirty="0">
                <a:latin typeface="Arial"/>
                <a:cs typeface="Arial"/>
              </a:rPr>
              <a:t> </a:t>
            </a:r>
            <a:r>
              <a:rPr b="1" dirty="0">
                <a:latin typeface="Arial"/>
                <a:cs typeface="Arial"/>
              </a:rPr>
              <a:t>lesson</a:t>
            </a:r>
            <a:r>
              <a:rPr b="1" spc="-10" dirty="0">
                <a:latin typeface="Arial"/>
                <a:cs typeface="Arial"/>
              </a:rPr>
              <a:t> </a:t>
            </a:r>
            <a:r>
              <a:rPr b="1" dirty="0">
                <a:latin typeface="Arial"/>
                <a:cs typeface="Arial"/>
              </a:rPr>
              <a:t>–</a:t>
            </a:r>
            <a:r>
              <a:rPr b="1" spc="-10" dirty="0">
                <a:latin typeface="Arial"/>
                <a:cs typeface="Arial"/>
              </a:rPr>
              <a:t> </a:t>
            </a:r>
            <a:r>
              <a:rPr b="1" dirty="0">
                <a:latin typeface="Arial"/>
                <a:cs typeface="Arial"/>
              </a:rPr>
              <a:t>55</a:t>
            </a:r>
            <a:r>
              <a:rPr b="1" spc="-10" dirty="0">
                <a:latin typeface="Arial"/>
                <a:cs typeface="Arial"/>
              </a:rPr>
              <a:t> </a:t>
            </a:r>
            <a:r>
              <a:rPr b="1" spc="-20" dirty="0">
                <a:latin typeface="Arial"/>
                <a:cs typeface="Arial"/>
              </a:rPr>
              <a:t>mins</a:t>
            </a:r>
          </a:p>
        </p:txBody>
      </p:sp>
      <p:graphicFrame>
        <p:nvGraphicFramePr>
          <p:cNvPr id="4" name="object 4"/>
          <p:cNvGraphicFramePr>
            <a:graphicFrameLocks noGrp="1"/>
          </p:cNvGraphicFramePr>
          <p:nvPr>
            <p:extLst>
              <p:ext uri="{D42A27DB-BD31-4B8C-83A1-F6EECF244321}">
                <p14:modId xmlns:p14="http://schemas.microsoft.com/office/powerpoint/2010/main" val="2430116857"/>
              </p:ext>
            </p:extLst>
          </p:nvPr>
        </p:nvGraphicFramePr>
        <p:xfrm>
          <a:off x="914400" y="2857500"/>
          <a:ext cx="14389100" cy="4610099"/>
        </p:xfrm>
        <a:graphic>
          <a:graphicData uri="http://schemas.openxmlformats.org/drawingml/2006/table">
            <a:tbl>
              <a:tblPr firstRow="1" bandRow="1">
                <a:tableStyleId>{2D5ABB26-0587-4C30-8999-92F81FD0307C}</a:tableStyleId>
              </a:tblPr>
              <a:tblGrid>
                <a:gridCol w="2720340">
                  <a:extLst>
                    <a:ext uri="{9D8B030D-6E8A-4147-A177-3AD203B41FA5}">
                      <a16:colId xmlns:a16="http://schemas.microsoft.com/office/drawing/2014/main" val="20000"/>
                    </a:ext>
                  </a:extLst>
                </a:gridCol>
                <a:gridCol w="5731510">
                  <a:extLst>
                    <a:ext uri="{9D8B030D-6E8A-4147-A177-3AD203B41FA5}">
                      <a16:colId xmlns:a16="http://schemas.microsoft.com/office/drawing/2014/main" val="20001"/>
                    </a:ext>
                  </a:extLst>
                </a:gridCol>
                <a:gridCol w="1714500">
                  <a:extLst>
                    <a:ext uri="{9D8B030D-6E8A-4147-A177-3AD203B41FA5}">
                      <a16:colId xmlns:a16="http://schemas.microsoft.com/office/drawing/2014/main" val="20002"/>
                    </a:ext>
                  </a:extLst>
                </a:gridCol>
                <a:gridCol w="1714500">
                  <a:extLst>
                    <a:ext uri="{9D8B030D-6E8A-4147-A177-3AD203B41FA5}">
                      <a16:colId xmlns:a16="http://schemas.microsoft.com/office/drawing/2014/main" val="20003"/>
                    </a:ext>
                  </a:extLst>
                </a:gridCol>
                <a:gridCol w="2508250">
                  <a:extLst>
                    <a:ext uri="{9D8B030D-6E8A-4147-A177-3AD203B41FA5}">
                      <a16:colId xmlns:a16="http://schemas.microsoft.com/office/drawing/2014/main" val="20004"/>
                    </a:ext>
                  </a:extLst>
                </a:gridCol>
              </a:tblGrid>
              <a:tr h="625951">
                <a:tc>
                  <a:txBody>
                    <a:bodyPr/>
                    <a:lstStyle/>
                    <a:p>
                      <a:pPr>
                        <a:lnSpc>
                          <a:spcPct val="100000"/>
                        </a:lnSpc>
                      </a:pPr>
                      <a:endParaRPr sz="2000" dirty="0">
                        <a:latin typeface="Times New Roman"/>
                        <a:cs typeface="Times New Roman"/>
                      </a:endParaRPr>
                    </a:p>
                  </a:txBody>
                  <a:tcPr marL="0" marR="0" marT="0" marB="0">
                    <a:lnL w="12700" cap="flat" cmpd="sng" algn="ctr">
                      <a:solidFill>
                        <a:srgbClr val="29458A"/>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rgbClr val="29458A"/>
                    </a:solidFill>
                  </a:tcPr>
                </a:tc>
                <a:tc>
                  <a:txBody>
                    <a:bodyPr/>
                    <a:lstStyle/>
                    <a:p>
                      <a:pPr marL="50800">
                        <a:lnSpc>
                          <a:spcPct val="100000"/>
                        </a:lnSpc>
                        <a:spcBef>
                          <a:spcPts val="1150"/>
                        </a:spcBef>
                      </a:pPr>
                      <a:r>
                        <a:rPr sz="2000" b="1" spc="-10" dirty="0">
                          <a:solidFill>
                            <a:srgbClr val="FFFFFF"/>
                          </a:solidFill>
                          <a:latin typeface="Arial"/>
                          <a:cs typeface="Arial"/>
                        </a:rPr>
                        <a:t>Activity</a:t>
                      </a:r>
                      <a:endParaRPr sz="2000" dirty="0">
                        <a:latin typeface="Arial"/>
                        <a:cs typeface="Arial"/>
                      </a:endParaRPr>
                    </a:p>
                  </a:txBody>
                  <a:tcPr marL="0" marR="0" marT="14605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rgbClr val="29458A"/>
                    </a:solidFill>
                  </a:tcPr>
                </a:tc>
                <a:tc>
                  <a:txBody>
                    <a:bodyPr/>
                    <a:lstStyle/>
                    <a:p>
                      <a:pPr marL="50800">
                        <a:lnSpc>
                          <a:spcPct val="100000"/>
                        </a:lnSpc>
                        <a:spcBef>
                          <a:spcPts val="1150"/>
                        </a:spcBef>
                      </a:pPr>
                      <a:r>
                        <a:rPr sz="2000" b="1" spc="-20" dirty="0">
                          <a:solidFill>
                            <a:srgbClr val="FFFFFF"/>
                          </a:solidFill>
                          <a:latin typeface="Arial"/>
                          <a:cs typeface="Arial"/>
                        </a:rPr>
                        <a:t>Time</a:t>
                      </a:r>
                      <a:endParaRPr sz="2000" dirty="0">
                        <a:latin typeface="Arial"/>
                        <a:cs typeface="Arial"/>
                      </a:endParaRPr>
                    </a:p>
                  </a:txBody>
                  <a:tcPr marL="0" marR="0" marT="14605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rgbClr val="29458A"/>
                    </a:solidFill>
                  </a:tcPr>
                </a:tc>
                <a:tc>
                  <a:txBody>
                    <a:bodyPr/>
                    <a:lstStyle/>
                    <a:p>
                      <a:pPr marL="50800">
                        <a:lnSpc>
                          <a:spcPct val="100000"/>
                        </a:lnSpc>
                        <a:spcBef>
                          <a:spcPts val="1150"/>
                        </a:spcBef>
                      </a:pPr>
                      <a:r>
                        <a:rPr sz="2000" b="1" spc="-10" dirty="0">
                          <a:solidFill>
                            <a:srgbClr val="FFFFFF"/>
                          </a:solidFill>
                          <a:latin typeface="Arial"/>
                          <a:cs typeface="Arial"/>
                        </a:rPr>
                        <a:t>Slides</a:t>
                      </a:r>
                      <a:endParaRPr sz="2000" dirty="0">
                        <a:latin typeface="Arial"/>
                        <a:cs typeface="Arial"/>
                      </a:endParaRPr>
                    </a:p>
                  </a:txBody>
                  <a:tcPr marL="0" marR="0" marT="14605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rgbClr val="29458A"/>
                    </a:solidFill>
                  </a:tcPr>
                </a:tc>
                <a:tc>
                  <a:txBody>
                    <a:bodyPr/>
                    <a:lstStyle/>
                    <a:p>
                      <a:pPr marL="50800">
                        <a:lnSpc>
                          <a:spcPct val="100000"/>
                        </a:lnSpc>
                        <a:spcBef>
                          <a:spcPts val="1150"/>
                        </a:spcBef>
                      </a:pPr>
                      <a:r>
                        <a:rPr sz="2000" b="1" spc="-10" dirty="0">
                          <a:solidFill>
                            <a:srgbClr val="FFFFFF"/>
                          </a:solidFill>
                          <a:latin typeface="Arial"/>
                          <a:cs typeface="Arial"/>
                        </a:rPr>
                        <a:t>Resources</a:t>
                      </a:r>
                      <a:endParaRPr sz="2000" dirty="0">
                        <a:latin typeface="Arial"/>
                        <a:cs typeface="Arial"/>
                      </a:endParaRPr>
                    </a:p>
                  </a:txBody>
                  <a:tcPr marL="0" marR="0" marT="146050" marB="0">
                    <a:lnL w="12700" cap="flat" cmpd="sng" algn="ctr">
                      <a:solidFill>
                        <a:schemeClr val="bg1"/>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rgbClr val="29458A"/>
                    </a:solidFill>
                  </a:tcPr>
                </a:tc>
                <a:extLst>
                  <a:ext uri="{0D108BD9-81ED-4DB2-BD59-A6C34878D82A}">
                    <a16:rowId xmlns:a16="http://schemas.microsoft.com/office/drawing/2014/main" val="10000"/>
                  </a:ext>
                </a:extLst>
              </a:tr>
              <a:tr h="995714">
                <a:tc>
                  <a:txBody>
                    <a:bodyPr/>
                    <a:lstStyle/>
                    <a:p>
                      <a:pPr marL="50800">
                        <a:lnSpc>
                          <a:spcPct val="100000"/>
                        </a:lnSpc>
                      </a:pPr>
                      <a:r>
                        <a:rPr sz="2000" b="1" spc="-10" dirty="0">
                          <a:solidFill>
                            <a:srgbClr val="FFFFFF"/>
                          </a:solidFill>
                          <a:latin typeface="Arial"/>
                          <a:cs typeface="Arial"/>
                        </a:rPr>
                        <a:t>Starter</a:t>
                      </a:r>
                      <a:endParaRPr sz="2000" dirty="0">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rgbClr val="00A6CD"/>
                    </a:solidFill>
                  </a:tcPr>
                </a:tc>
                <a:tc>
                  <a:txBody>
                    <a:bodyPr/>
                    <a:lstStyle/>
                    <a:p>
                      <a:pPr marL="50800">
                        <a:lnSpc>
                          <a:spcPct val="100000"/>
                        </a:lnSpc>
                      </a:pPr>
                      <a:r>
                        <a:rPr sz="1800" dirty="0">
                          <a:solidFill>
                            <a:srgbClr val="29458A"/>
                          </a:solidFill>
                          <a:latin typeface="Arial"/>
                          <a:cs typeface="Arial"/>
                        </a:rPr>
                        <a:t>What</a:t>
                      </a:r>
                      <a:r>
                        <a:rPr sz="1800" spc="-10" dirty="0">
                          <a:solidFill>
                            <a:srgbClr val="29458A"/>
                          </a:solidFill>
                          <a:latin typeface="Arial"/>
                          <a:cs typeface="Arial"/>
                        </a:rPr>
                        <a:t> </a:t>
                      </a:r>
                      <a:r>
                        <a:rPr sz="1800" dirty="0">
                          <a:solidFill>
                            <a:srgbClr val="29458A"/>
                          </a:solidFill>
                          <a:latin typeface="Arial"/>
                          <a:cs typeface="Arial"/>
                        </a:rPr>
                        <a:t>is</a:t>
                      </a:r>
                      <a:r>
                        <a:rPr sz="1800" spc="-105" dirty="0">
                          <a:solidFill>
                            <a:srgbClr val="29458A"/>
                          </a:solidFill>
                          <a:latin typeface="Arial"/>
                          <a:cs typeface="Arial"/>
                        </a:rPr>
                        <a:t> </a:t>
                      </a:r>
                      <a:r>
                        <a:rPr sz="1800" dirty="0">
                          <a:solidFill>
                            <a:srgbClr val="29458A"/>
                          </a:solidFill>
                          <a:latin typeface="Arial"/>
                          <a:cs typeface="Arial"/>
                        </a:rPr>
                        <a:t>AI</a:t>
                      </a:r>
                      <a:r>
                        <a:rPr sz="1800" spc="-10" dirty="0">
                          <a:solidFill>
                            <a:srgbClr val="29458A"/>
                          </a:solidFill>
                          <a:latin typeface="Arial"/>
                          <a:cs typeface="Arial"/>
                        </a:rPr>
                        <a:t> </a:t>
                      </a:r>
                      <a:r>
                        <a:rPr sz="1800" dirty="0">
                          <a:solidFill>
                            <a:srgbClr val="29458A"/>
                          </a:solidFill>
                          <a:latin typeface="Arial"/>
                          <a:cs typeface="Arial"/>
                        </a:rPr>
                        <a:t>and</a:t>
                      </a:r>
                      <a:r>
                        <a:rPr sz="1800" spc="-10" dirty="0">
                          <a:solidFill>
                            <a:srgbClr val="29458A"/>
                          </a:solidFill>
                          <a:latin typeface="Arial"/>
                          <a:cs typeface="Arial"/>
                        </a:rPr>
                        <a:t> </a:t>
                      </a:r>
                      <a:r>
                        <a:rPr sz="1800" dirty="0">
                          <a:solidFill>
                            <a:srgbClr val="29458A"/>
                          </a:solidFill>
                          <a:latin typeface="Arial"/>
                          <a:cs typeface="Arial"/>
                        </a:rPr>
                        <a:t>how</a:t>
                      </a:r>
                      <a:r>
                        <a:rPr sz="1800" spc="-10" dirty="0">
                          <a:solidFill>
                            <a:srgbClr val="29458A"/>
                          </a:solidFill>
                          <a:latin typeface="Arial"/>
                          <a:cs typeface="Arial"/>
                        </a:rPr>
                        <a:t> </a:t>
                      </a:r>
                      <a:r>
                        <a:rPr sz="1800" dirty="0">
                          <a:solidFill>
                            <a:srgbClr val="29458A"/>
                          </a:solidFill>
                          <a:latin typeface="Arial"/>
                          <a:cs typeface="Arial"/>
                        </a:rPr>
                        <a:t>does</a:t>
                      </a:r>
                      <a:r>
                        <a:rPr sz="1800" spc="-110" dirty="0">
                          <a:solidFill>
                            <a:srgbClr val="29458A"/>
                          </a:solidFill>
                          <a:latin typeface="Arial"/>
                          <a:cs typeface="Arial"/>
                        </a:rPr>
                        <a:t> </a:t>
                      </a:r>
                      <a:r>
                        <a:rPr sz="1800" dirty="0">
                          <a:solidFill>
                            <a:srgbClr val="29458A"/>
                          </a:solidFill>
                          <a:latin typeface="Arial"/>
                          <a:cs typeface="Arial"/>
                        </a:rPr>
                        <a:t>AI</a:t>
                      </a:r>
                      <a:r>
                        <a:rPr sz="1800" spc="-5" dirty="0">
                          <a:solidFill>
                            <a:srgbClr val="29458A"/>
                          </a:solidFill>
                          <a:latin typeface="Arial"/>
                          <a:cs typeface="Arial"/>
                        </a:rPr>
                        <a:t> </a:t>
                      </a:r>
                      <a:r>
                        <a:rPr sz="1800" dirty="0">
                          <a:solidFill>
                            <a:srgbClr val="29458A"/>
                          </a:solidFill>
                          <a:latin typeface="Arial"/>
                          <a:cs typeface="Arial"/>
                        </a:rPr>
                        <a:t>help</a:t>
                      </a:r>
                      <a:r>
                        <a:rPr sz="1800" spc="-10" dirty="0">
                          <a:solidFill>
                            <a:srgbClr val="29458A"/>
                          </a:solidFill>
                          <a:latin typeface="Arial"/>
                          <a:cs typeface="Arial"/>
                        </a:rPr>
                        <a:t> </a:t>
                      </a:r>
                      <a:r>
                        <a:rPr sz="1800" spc="-25" dirty="0">
                          <a:solidFill>
                            <a:srgbClr val="29458A"/>
                          </a:solidFill>
                          <a:latin typeface="Arial"/>
                          <a:cs typeface="Arial"/>
                        </a:rPr>
                        <a:t>us?</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a:lnSpc>
                          <a:spcPct val="100000"/>
                        </a:lnSpc>
                      </a:pPr>
                      <a:r>
                        <a:rPr sz="1800" dirty="0">
                          <a:solidFill>
                            <a:srgbClr val="29458A"/>
                          </a:solidFill>
                          <a:latin typeface="Arial"/>
                          <a:cs typeface="Arial"/>
                        </a:rPr>
                        <a:t>5</a:t>
                      </a:r>
                      <a:r>
                        <a:rPr sz="1800" spc="-5"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a:lnSpc>
                          <a:spcPct val="100000"/>
                        </a:lnSpc>
                      </a:pPr>
                      <a:r>
                        <a:rPr lang="en-GB" sz="1800" dirty="0">
                          <a:solidFill>
                            <a:srgbClr val="29458A"/>
                          </a:solidFill>
                          <a:latin typeface="Arial"/>
                          <a:cs typeface="Arial"/>
                        </a:rPr>
                        <a:t>6-7</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a:lnSpc>
                          <a:spcPct val="100000"/>
                        </a:lnSpc>
                      </a:pPr>
                      <a:endParaRPr sz="1800">
                        <a:solidFill>
                          <a:srgbClr val="29458A"/>
                        </a:solidFill>
                        <a:latin typeface="Times New Roman"/>
                        <a:cs typeface="Times New Roman"/>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extLst>
                  <a:ext uri="{0D108BD9-81ED-4DB2-BD59-A6C34878D82A}">
                    <a16:rowId xmlns:a16="http://schemas.microsoft.com/office/drawing/2014/main" val="10001"/>
                  </a:ext>
                </a:extLst>
              </a:tr>
              <a:tr h="995714">
                <a:tc>
                  <a:txBody>
                    <a:bodyPr/>
                    <a:lstStyle/>
                    <a:p>
                      <a:pPr marL="50800">
                        <a:lnSpc>
                          <a:spcPct val="100000"/>
                        </a:lnSpc>
                      </a:pPr>
                      <a:r>
                        <a:rPr sz="2000" b="1" dirty="0">
                          <a:solidFill>
                            <a:srgbClr val="FFFFFF"/>
                          </a:solidFill>
                          <a:latin typeface="Arial"/>
                          <a:cs typeface="Arial"/>
                        </a:rPr>
                        <a:t>Main</a:t>
                      </a:r>
                      <a:r>
                        <a:rPr sz="2000" b="1" spc="-20" dirty="0">
                          <a:solidFill>
                            <a:srgbClr val="FFFFFF"/>
                          </a:solidFill>
                          <a:latin typeface="Arial"/>
                          <a:cs typeface="Arial"/>
                        </a:rPr>
                        <a:t> </a:t>
                      </a:r>
                      <a:r>
                        <a:rPr sz="2000" b="1" dirty="0">
                          <a:solidFill>
                            <a:srgbClr val="FFFFFF"/>
                          </a:solidFill>
                          <a:latin typeface="Arial"/>
                          <a:cs typeface="Arial"/>
                        </a:rPr>
                        <a:t>activity</a:t>
                      </a:r>
                      <a:r>
                        <a:rPr sz="2000" b="1" spc="-20" dirty="0">
                          <a:solidFill>
                            <a:srgbClr val="FFFFFF"/>
                          </a:solidFill>
                          <a:latin typeface="Arial"/>
                          <a:cs typeface="Arial"/>
                        </a:rPr>
                        <a:t> </a:t>
                      </a:r>
                      <a:r>
                        <a:rPr sz="2000" b="1" spc="-50" dirty="0">
                          <a:solidFill>
                            <a:srgbClr val="FFFFFF"/>
                          </a:solidFill>
                          <a:latin typeface="Arial"/>
                          <a:cs typeface="Arial"/>
                        </a:rPr>
                        <a:t>1</a:t>
                      </a:r>
                      <a:endParaRPr sz="2000" dirty="0">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rgbClr val="00A6CD"/>
                    </a:solidFill>
                  </a:tcPr>
                </a:tc>
                <a:tc>
                  <a:txBody>
                    <a:bodyPr/>
                    <a:lstStyle/>
                    <a:p>
                      <a:pPr marL="50800">
                        <a:lnSpc>
                          <a:spcPct val="100000"/>
                        </a:lnSpc>
                      </a:pPr>
                      <a:r>
                        <a:rPr sz="1800" dirty="0">
                          <a:solidFill>
                            <a:srgbClr val="29458A"/>
                          </a:solidFill>
                          <a:latin typeface="Arial"/>
                          <a:cs typeface="Arial"/>
                        </a:rPr>
                        <a:t>How</a:t>
                      </a:r>
                      <a:r>
                        <a:rPr sz="1800" spc="-15" dirty="0">
                          <a:solidFill>
                            <a:srgbClr val="29458A"/>
                          </a:solidFill>
                          <a:latin typeface="Arial"/>
                          <a:cs typeface="Arial"/>
                        </a:rPr>
                        <a:t> </a:t>
                      </a:r>
                      <a:r>
                        <a:rPr sz="1800" dirty="0">
                          <a:solidFill>
                            <a:srgbClr val="29458A"/>
                          </a:solidFill>
                          <a:latin typeface="Arial"/>
                          <a:cs typeface="Arial"/>
                        </a:rPr>
                        <a:t>do</a:t>
                      </a:r>
                      <a:r>
                        <a:rPr sz="1800" spc="-10" dirty="0">
                          <a:solidFill>
                            <a:srgbClr val="29458A"/>
                          </a:solidFill>
                          <a:latin typeface="Arial"/>
                          <a:cs typeface="Arial"/>
                        </a:rPr>
                        <a:t> </a:t>
                      </a:r>
                      <a:r>
                        <a:rPr sz="1800" dirty="0">
                          <a:solidFill>
                            <a:srgbClr val="29458A"/>
                          </a:solidFill>
                          <a:latin typeface="Arial"/>
                          <a:cs typeface="Arial"/>
                        </a:rPr>
                        <a:t>we</a:t>
                      </a:r>
                      <a:r>
                        <a:rPr sz="1800" spc="-15" dirty="0">
                          <a:solidFill>
                            <a:srgbClr val="29458A"/>
                          </a:solidFill>
                          <a:latin typeface="Arial"/>
                          <a:cs typeface="Arial"/>
                        </a:rPr>
                        <a:t> </a:t>
                      </a:r>
                      <a:r>
                        <a:rPr sz="1800" dirty="0">
                          <a:solidFill>
                            <a:srgbClr val="29458A"/>
                          </a:solidFill>
                          <a:latin typeface="Arial"/>
                          <a:cs typeface="Arial"/>
                        </a:rPr>
                        <a:t>communicate</a:t>
                      </a:r>
                      <a:r>
                        <a:rPr sz="1800" spc="-5" dirty="0">
                          <a:solidFill>
                            <a:srgbClr val="29458A"/>
                          </a:solidFill>
                          <a:latin typeface="Arial"/>
                          <a:cs typeface="Arial"/>
                        </a:rPr>
                        <a:t> </a:t>
                      </a:r>
                      <a:r>
                        <a:rPr sz="1800" dirty="0">
                          <a:solidFill>
                            <a:srgbClr val="29458A"/>
                          </a:solidFill>
                          <a:latin typeface="Arial"/>
                          <a:cs typeface="Arial"/>
                        </a:rPr>
                        <a:t>with</a:t>
                      </a:r>
                      <a:r>
                        <a:rPr sz="1800" spc="-105" dirty="0">
                          <a:solidFill>
                            <a:srgbClr val="29458A"/>
                          </a:solidFill>
                          <a:latin typeface="Arial"/>
                          <a:cs typeface="Arial"/>
                        </a:rPr>
                        <a:t> </a:t>
                      </a:r>
                      <a:r>
                        <a:rPr sz="1800" spc="-10" dirty="0">
                          <a:solidFill>
                            <a:srgbClr val="29458A"/>
                          </a:solidFill>
                          <a:latin typeface="Arial"/>
                          <a:cs typeface="Arial"/>
                        </a:rPr>
                        <a:t>Alexa?</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a:lnSpc>
                          <a:spcPct val="100000"/>
                        </a:lnSpc>
                      </a:pPr>
                      <a:r>
                        <a:rPr sz="1800" dirty="0">
                          <a:solidFill>
                            <a:srgbClr val="29458A"/>
                          </a:solidFill>
                          <a:latin typeface="Arial"/>
                          <a:cs typeface="Arial"/>
                        </a:rPr>
                        <a:t>15</a:t>
                      </a:r>
                      <a:r>
                        <a:rPr sz="1800" spc="-10"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a:lnSpc>
                          <a:spcPct val="100000"/>
                        </a:lnSpc>
                      </a:pPr>
                      <a:r>
                        <a:rPr lang="en-GB" sz="1800" spc="-10" dirty="0">
                          <a:solidFill>
                            <a:srgbClr val="29458A"/>
                          </a:solidFill>
                          <a:latin typeface="Arial"/>
                          <a:cs typeface="Arial"/>
                        </a:rPr>
                        <a:t>8</a:t>
                      </a:r>
                      <a:r>
                        <a:rPr sz="1800" spc="-10" dirty="0">
                          <a:solidFill>
                            <a:srgbClr val="29458A"/>
                          </a:solidFill>
                          <a:latin typeface="Arial"/>
                          <a:cs typeface="Arial"/>
                        </a:rPr>
                        <a:t>-</a:t>
                      </a:r>
                      <a:r>
                        <a:rPr sz="1800" spc="-25" dirty="0">
                          <a:solidFill>
                            <a:srgbClr val="29458A"/>
                          </a:solidFill>
                          <a:latin typeface="Arial"/>
                          <a:cs typeface="Arial"/>
                        </a:rPr>
                        <a:t>1</a:t>
                      </a:r>
                      <a:r>
                        <a:rPr lang="en-GB" sz="1800" spc="-25" dirty="0">
                          <a:solidFill>
                            <a:srgbClr val="29458A"/>
                          </a:solidFill>
                          <a:latin typeface="Arial"/>
                          <a:cs typeface="Arial"/>
                        </a:rPr>
                        <a:t>1</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a:lnSpc>
                          <a:spcPct val="100000"/>
                        </a:lnSpc>
                      </a:pPr>
                      <a:endParaRPr sz="1800" dirty="0">
                        <a:solidFill>
                          <a:srgbClr val="29458A"/>
                        </a:solidFill>
                        <a:latin typeface="Times New Roman"/>
                        <a:cs typeface="Times New Roman"/>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extLst>
                  <a:ext uri="{0D108BD9-81ED-4DB2-BD59-A6C34878D82A}">
                    <a16:rowId xmlns:a16="http://schemas.microsoft.com/office/drawing/2014/main" val="10002"/>
                  </a:ext>
                </a:extLst>
              </a:tr>
              <a:tr h="996360">
                <a:tc>
                  <a:txBody>
                    <a:bodyPr/>
                    <a:lstStyle/>
                    <a:p>
                      <a:pPr marL="50800">
                        <a:lnSpc>
                          <a:spcPct val="100000"/>
                        </a:lnSpc>
                      </a:pPr>
                      <a:r>
                        <a:rPr sz="2000" b="1" dirty="0">
                          <a:solidFill>
                            <a:srgbClr val="FFFFFF"/>
                          </a:solidFill>
                          <a:latin typeface="Arial"/>
                          <a:cs typeface="Arial"/>
                        </a:rPr>
                        <a:t>Main</a:t>
                      </a:r>
                      <a:r>
                        <a:rPr sz="2000" b="1" spc="-20" dirty="0">
                          <a:solidFill>
                            <a:srgbClr val="FFFFFF"/>
                          </a:solidFill>
                          <a:latin typeface="Arial"/>
                          <a:cs typeface="Arial"/>
                        </a:rPr>
                        <a:t> </a:t>
                      </a:r>
                      <a:r>
                        <a:rPr sz="2000" b="1" dirty="0">
                          <a:solidFill>
                            <a:srgbClr val="FFFFFF"/>
                          </a:solidFill>
                          <a:latin typeface="Arial"/>
                          <a:cs typeface="Arial"/>
                        </a:rPr>
                        <a:t>activity</a:t>
                      </a:r>
                      <a:r>
                        <a:rPr sz="2000" b="1" spc="-20" dirty="0">
                          <a:solidFill>
                            <a:srgbClr val="FFFFFF"/>
                          </a:solidFill>
                          <a:latin typeface="Arial"/>
                          <a:cs typeface="Arial"/>
                        </a:rPr>
                        <a:t> </a:t>
                      </a:r>
                      <a:r>
                        <a:rPr sz="2000" b="1" spc="-50" dirty="0">
                          <a:solidFill>
                            <a:srgbClr val="FFFFFF"/>
                          </a:solidFill>
                          <a:latin typeface="Arial"/>
                          <a:cs typeface="Arial"/>
                        </a:rPr>
                        <a:t>2</a:t>
                      </a:r>
                      <a:endParaRPr sz="2000" dirty="0">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rgbClr val="00A6CD"/>
                    </a:solidFill>
                  </a:tcPr>
                </a:tc>
                <a:tc>
                  <a:txBody>
                    <a:bodyPr/>
                    <a:lstStyle/>
                    <a:p>
                      <a:pPr marL="50800">
                        <a:lnSpc>
                          <a:spcPct val="100000"/>
                        </a:lnSpc>
                      </a:pPr>
                      <a:r>
                        <a:rPr sz="1800" dirty="0">
                          <a:solidFill>
                            <a:srgbClr val="29458A"/>
                          </a:solidFill>
                          <a:latin typeface="Arial"/>
                          <a:cs typeface="Arial"/>
                        </a:rPr>
                        <a:t>How</a:t>
                      </a:r>
                      <a:r>
                        <a:rPr sz="1800" spc="-15" dirty="0">
                          <a:solidFill>
                            <a:srgbClr val="29458A"/>
                          </a:solidFill>
                          <a:latin typeface="Arial"/>
                          <a:cs typeface="Arial"/>
                        </a:rPr>
                        <a:t> </a:t>
                      </a:r>
                      <a:r>
                        <a:rPr sz="1800" dirty="0">
                          <a:solidFill>
                            <a:srgbClr val="29458A"/>
                          </a:solidFill>
                          <a:latin typeface="Arial"/>
                          <a:cs typeface="Arial"/>
                        </a:rPr>
                        <a:t>can</a:t>
                      </a:r>
                      <a:r>
                        <a:rPr sz="1800" spc="-10" dirty="0">
                          <a:solidFill>
                            <a:srgbClr val="29458A"/>
                          </a:solidFill>
                          <a:latin typeface="Arial"/>
                          <a:cs typeface="Arial"/>
                        </a:rPr>
                        <a:t> </a:t>
                      </a:r>
                      <a:r>
                        <a:rPr sz="1800" dirty="0">
                          <a:solidFill>
                            <a:srgbClr val="29458A"/>
                          </a:solidFill>
                          <a:latin typeface="Arial"/>
                          <a:cs typeface="Arial"/>
                        </a:rPr>
                        <a:t>we</a:t>
                      </a:r>
                      <a:r>
                        <a:rPr sz="1800" spc="-10" dirty="0">
                          <a:solidFill>
                            <a:srgbClr val="29458A"/>
                          </a:solidFill>
                          <a:latin typeface="Arial"/>
                          <a:cs typeface="Arial"/>
                        </a:rPr>
                        <a:t> </a:t>
                      </a:r>
                      <a:r>
                        <a:rPr sz="1800" dirty="0">
                          <a:solidFill>
                            <a:srgbClr val="29458A"/>
                          </a:solidFill>
                          <a:latin typeface="Arial"/>
                          <a:cs typeface="Arial"/>
                        </a:rPr>
                        <a:t>break</a:t>
                      </a:r>
                      <a:r>
                        <a:rPr sz="1800" spc="-15" dirty="0">
                          <a:solidFill>
                            <a:srgbClr val="29458A"/>
                          </a:solidFill>
                          <a:latin typeface="Arial"/>
                          <a:cs typeface="Arial"/>
                        </a:rPr>
                        <a:t> </a:t>
                      </a:r>
                      <a:r>
                        <a:rPr sz="1800" dirty="0">
                          <a:solidFill>
                            <a:srgbClr val="29458A"/>
                          </a:solidFill>
                          <a:latin typeface="Arial"/>
                          <a:cs typeface="Arial"/>
                        </a:rPr>
                        <a:t>down</a:t>
                      </a:r>
                      <a:r>
                        <a:rPr sz="1800" spc="-15" dirty="0">
                          <a:solidFill>
                            <a:srgbClr val="29458A"/>
                          </a:solidFill>
                          <a:latin typeface="Arial"/>
                          <a:cs typeface="Arial"/>
                        </a:rPr>
                        <a:t> </a:t>
                      </a:r>
                      <a:r>
                        <a:rPr sz="1800" dirty="0">
                          <a:solidFill>
                            <a:srgbClr val="29458A"/>
                          </a:solidFill>
                          <a:latin typeface="Arial"/>
                          <a:cs typeface="Arial"/>
                        </a:rPr>
                        <a:t>a</a:t>
                      </a:r>
                      <a:r>
                        <a:rPr sz="1800" spc="-10" dirty="0">
                          <a:solidFill>
                            <a:srgbClr val="29458A"/>
                          </a:solidFill>
                          <a:latin typeface="Arial"/>
                          <a:cs typeface="Arial"/>
                        </a:rPr>
                        <a:t> </a:t>
                      </a:r>
                      <a:r>
                        <a:rPr sz="1800" dirty="0">
                          <a:solidFill>
                            <a:srgbClr val="29458A"/>
                          </a:solidFill>
                          <a:latin typeface="Arial"/>
                          <a:cs typeface="Arial"/>
                        </a:rPr>
                        <a:t>problem</a:t>
                      </a:r>
                      <a:r>
                        <a:rPr sz="1800" spc="-15" dirty="0">
                          <a:solidFill>
                            <a:srgbClr val="29458A"/>
                          </a:solidFill>
                          <a:latin typeface="Arial"/>
                          <a:cs typeface="Arial"/>
                        </a:rPr>
                        <a:t> </a:t>
                      </a:r>
                      <a:r>
                        <a:rPr sz="1800" dirty="0">
                          <a:solidFill>
                            <a:srgbClr val="29458A"/>
                          </a:solidFill>
                          <a:latin typeface="Arial"/>
                          <a:cs typeface="Arial"/>
                        </a:rPr>
                        <a:t>for</a:t>
                      </a:r>
                      <a:r>
                        <a:rPr sz="1800" spc="-105" dirty="0">
                          <a:solidFill>
                            <a:srgbClr val="29458A"/>
                          </a:solidFill>
                          <a:latin typeface="Arial"/>
                          <a:cs typeface="Arial"/>
                        </a:rPr>
                        <a:t> </a:t>
                      </a:r>
                      <a:r>
                        <a:rPr sz="1800" dirty="0">
                          <a:solidFill>
                            <a:srgbClr val="29458A"/>
                          </a:solidFill>
                          <a:latin typeface="Arial"/>
                          <a:cs typeface="Arial"/>
                        </a:rPr>
                        <a:t>Alexa</a:t>
                      </a:r>
                      <a:r>
                        <a:rPr sz="1800" spc="-10" dirty="0">
                          <a:solidFill>
                            <a:srgbClr val="29458A"/>
                          </a:solidFill>
                          <a:latin typeface="Arial"/>
                          <a:cs typeface="Arial"/>
                        </a:rPr>
                        <a:t> </a:t>
                      </a:r>
                      <a:r>
                        <a:rPr sz="1800" dirty="0">
                          <a:solidFill>
                            <a:srgbClr val="29458A"/>
                          </a:solidFill>
                          <a:latin typeface="Arial"/>
                          <a:cs typeface="Arial"/>
                        </a:rPr>
                        <a:t>to</a:t>
                      </a:r>
                      <a:r>
                        <a:rPr sz="1800" spc="-5" dirty="0">
                          <a:solidFill>
                            <a:srgbClr val="29458A"/>
                          </a:solidFill>
                          <a:latin typeface="Arial"/>
                          <a:cs typeface="Arial"/>
                        </a:rPr>
                        <a:t> </a:t>
                      </a:r>
                      <a:r>
                        <a:rPr sz="1800" spc="-10" dirty="0">
                          <a:solidFill>
                            <a:srgbClr val="29458A"/>
                          </a:solidFill>
                          <a:latin typeface="Arial"/>
                          <a:cs typeface="Arial"/>
                        </a:rPr>
                        <a:t>solve?</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a:lnSpc>
                          <a:spcPct val="100000"/>
                        </a:lnSpc>
                      </a:pPr>
                      <a:r>
                        <a:rPr sz="1800" dirty="0">
                          <a:solidFill>
                            <a:srgbClr val="29458A"/>
                          </a:solidFill>
                          <a:latin typeface="Arial"/>
                          <a:cs typeface="Arial"/>
                        </a:rPr>
                        <a:t>25</a:t>
                      </a:r>
                      <a:r>
                        <a:rPr sz="1800" spc="-10"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a:lnSpc>
                          <a:spcPct val="100000"/>
                        </a:lnSpc>
                      </a:pPr>
                      <a:r>
                        <a:rPr sz="1800" spc="-55" dirty="0">
                          <a:solidFill>
                            <a:srgbClr val="29458A"/>
                          </a:solidFill>
                          <a:latin typeface="Arial"/>
                          <a:cs typeface="Arial"/>
                        </a:rPr>
                        <a:t>1</a:t>
                      </a:r>
                      <a:r>
                        <a:rPr lang="en-GB" sz="1800" spc="-55" dirty="0">
                          <a:solidFill>
                            <a:srgbClr val="29458A"/>
                          </a:solidFill>
                          <a:latin typeface="Arial"/>
                          <a:cs typeface="Arial"/>
                        </a:rPr>
                        <a:t>2</a:t>
                      </a:r>
                      <a:r>
                        <a:rPr sz="1800" spc="-55" dirty="0">
                          <a:solidFill>
                            <a:srgbClr val="29458A"/>
                          </a:solidFill>
                          <a:latin typeface="Arial"/>
                          <a:cs typeface="Arial"/>
                        </a:rPr>
                        <a:t>-</a:t>
                      </a:r>
                      <a:r>
                        <a:rPr sz="1800" spc="-25" dirty="0">
                          <a:solidFill>
                            <a:srgbClr val="29458A"/>
                          </a:solidFill>
                          <a:latin typeface="Arial"/>
                          <a:cs typeface="Arial"/>
                        </a:rPr>
                        <a:t>15</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a:lnSpc>
                          <a:spcPct val="100000"/>
                        </a:lnSpc>
                      </a:pPr>
                      <a:r>
                        <a:rPr lang="en-GB" sz="1800" dirty="0">
                          <a:solidFill>
                            <a:srgbClr val="29458A"/>
                          </a:solidFill>
                          <a:latin typeface="Arial"/>
                          <a:cs typeface="Arial"/>
                        </a:rPr>
                        <a:t>‘Malia Recycles’ activity sheet</a:t>
                      </a:r>
                      <a:endParaRPr sz="1800" dirty="0">
                        <a:solidFill>
                          <a:srgbClr val="29458A"/>
                        </a:solidFill>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extLst>
                  <a:ext uri="{0D108BD9-81ED-4DB2-BD59-A6C34878D82A}">
                    <a16:rowId xmlns:a16="http://schemas.microsoft.com/office/drawing/2014/main" val="10003"/>
                  </a:ext>
                </a:extLst>
              </a:tr>
              <a:tr h="996360">
                <a:tc>
                  <a:txBody>
                    <a:bodyPr/>
                    <a:lstStyle/>
                    <a:p>
                      <a:pPr marL="50800">
                        <a:lnSpc>
                          <a:spcPct val="100000"/>
                        </a:lnSpc>
                      </a:pPr>
                      <a:r>
                        <a:rPr sz="2000" b="1" spc="-10" dirty="0">
                          <a:solidFill>
                            <a:srgbClr val="FFFFFF"/>
                          </a:solidFill>
                          <a:latin typeface="Arial"/>
                          <a:cs typeface="Arial"/>
                        </a:rPr>
                        <a:t>Plenary</a:t>
                      </a:r>
                      <a:endParaRPr sz="2000" dirty="0">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rgbClr val="00A6CD"/>
                    </a:solidFill>
                  </a:tcPr>
                </a:tc>
                <a:tc>
                  <a:txBody>
                    <a:bodyPr/>
                    <a:lstStyle/>
                    <a:p>
                      <a:pPr marL="50800">
                        <a:lnSpc>
                          <a:spcPct val="100000"/>
                        </a:lnSpc>
                        <a:spcBef>
                          <a:spcPts val="1614"/>
                        </a:spcBef>
                      </a:pPr>
                      <a:r>
                        <a:rPr lang="en-GB" sz="1800" dirty="0">
                          <a:solidFill>
                            <a:srgbClr val="29458A"/>
                          </a:solidFill>
                          <a:latin typeface="Arial"/>
                          <a:cs typeface="Arial"/>
                        </a:rPr>
                        <a:t>Computational</a:t>
                      </a:r>
                      <a:r>
                        <a:rPr sz="1800" spc="-95" dirty="0">
                          <a:solidFill>
                            <a:srgbClr val="29458A"/>
                          </a:solidFill>
                          <a:latin typeface="Arial"/>
                          <a:cs typeface="Arial"/>
                        </a:rPr>
                        <a:t> </a:t>
                      </a:r>
                      <a:r>
                        <a:rPr sz="1800" spc="-10" dirty="0">
                          <a:solidFill>
                            <a:srgbClr val="29458A"/>
                          </a:solidFill>
                          <a:latin typeface="Arial"/>
                          <a:cs typeface="Arial"/>
                        </a:rPr>
                        <a:t>Thinking</a:t>
                      </a:r>
                      <a:endParaRPr sz="1800" dirty="0">
                        <a:solidFill>
                          <a:srgbClr val="29458A"/>
                        </a:solidFill>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a:lnSpc>
                          <a:spcPct val="100000"/>
                        </a:lnSpc>
                      </a:pPr>
                      <a:r>
                        <a:rPr sz="1800" dirty="0">
                          <a:solidFill>
                            <a:srgbClr val="29458A"/>
                          </a:solidFill>
                          <a:latin typeface="Arial"/>
                          <a:cs typeface="Arial"/>
                        </a:rPr>
                        <a:t>10</a:t>
                      </a:r>
                      <a:r>
                        <a:rPr sz="1800" spc="-10"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a:lnSpc>
                          <a:spcPct val="100000"/>
                        </a:lnSpc>
                      </a:pPr>
                      <a:r>
                        <a:rPr sz="1800" spc="-10" dirty="0">
                          <a:solidFill>
                            <a:srgbClr val="29458A"/>
                          </a:solidFill>
                          <a:latin typeface="Arial"/>
                          <a:cs typeface="Arial"/>
                        </a:rPr>
                        <a:t>16-</a:t>
                      </a:r>
                      <a:r>
                        <a:rPr sz="1800" spc="-25" dirty="0">
                          <a:solidFill>
                            <a:srgbClr val="29458A"/>
                          </a:solidFill>
                          <a:latin typeface="Arial"/>
                          <a:cs typeface="Arial"/>
                        </a:rPr>
                        <a:t>18</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tc>
                  <a:txBody>
                    <a:bodyPr/>
                    <a:lstStyle/>
                    <a:p>
                      <a:pPr marL="50800" marR="0" lvl="0" indent="0" defTabSz="914400" eaLnBrk="1" fontAlgn="auto" latinLnBrk="0" hangingPunct="1">
                        <a:lnSpc>
                          <a:spcPct val="100000"/>
                        </a:lnSpc>
                        <a:spcBef>
                          <a:spcPts val="0"/>
                        </a:spcBef>
                        <a:spcAft>
                          <a:spcPts val="0"/>
                        </a:spcAft>
                        <a:buClrTx/>
                        <a:buSzTx/>
                        <a:buFontTx/>
                        <a:buNone/>
                        <a:tabLst/>
                        <a:defRPr/>
                      </a:pPr>
                      <a:r>
                        <a:rPr lang="en-GB" sz="1800" dirty="0">
                          <a:solidFill>
                            <a:srgbClr val="29458A"/>
                          </a:solidFill>
                          <a:latin typeface="Arial"/>
                          <a:cs typeface="Arial"/>
                        </a:rPr>
                        <a:t>‘Malia Recycles’ activity sheet </a:t>
                      </a:r>
                      <a:r>
                        <a:rPr sz="1800" spc="-10" dirty="0">
                          <a:solidFill>
                            <a:srgbClr val="29458A"/>
                          </a:solidFill>
                          <a:latin typeface="Arial"/>
                          <a:cs typeface="Arial"/>
                        </a:rPr>
                        <a:t>(optional)</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lnTlToBr w="12700" cmpd="sng">
                      <a:noFill/>
                      <a:prstDash val="solid"/>
                    </a:lnTlToBr>
                    <a:lnBlToTr w="12700" cmpd="sng">
                      <a:noFill/>
                      <a:prstDash val="solid"/>
                    </a:lnBlToTr>
                    <a:solidFill>
                      <a:schemeClr val="bg1">
                        <a:alpha val="75000"/>
                      </a:schemeClr>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bject 2"/>
          <p:cNvSpPr txBox="1"/>
          <p:nvPr/>
        </p:nvSpPr>
        <p:spPr>
          <a:xfrm>
            <a:off x="15869294" y="8739484"/>
            <a:ext cx="138430" cy="269240"/>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FFFFFF"/>
                </a:solidFill>
                <a:latin typeface="Arial"/>
                <a:cs typeface="Arial"/>
              </a:rPr>
              <a:t>5</a:t>
            </a:r>
            <a:endParaRPr sz="1600">
              <a:latin typeface="Arial"/>
              <a:cs typeface="Arial"/>
            </a:endParaRPr>
          </a:p>
        </p:txBody>
      </p:sp>
      <p:sp>
        <p:nvSpPr>
          <p:cNvPr id="3" name="object 3"/>
          <p:cNvSpPr txBox="1">
            <a:spLocks noGrp="1"/>
          </p:cNvSpPr>
          <p:nvPr>
            <p:ph type="title"/>
          </p:nvPr>
        </p:nvSpPr>
        <p:spPr>
          <a:xfrm>
            <a:off x="901700" y="1282700"/>
            <a:ext cx="8293100" cy="1254760"/>
          </a:xfrm>
          <a:prstGeom prst="rect">
            <a:avLst/>
          </a:prstGeom>
        </p:spPr>
        <p:txBody>
          <a:bodyPr vert="horz" wrap="square" lIns="0" tIns="124460" rIns="0" bIns="0" rtlCol="0">
            <a:spAutoFit/>
          </a:bodyPr>
          <a:lstStyle/>
          <a:p>
            <a:pPr marL="12700" marR="5080">
              <a:lnSpc>
                <a:spcPts val="4400"/>
              </a:lnSpc>
              <a:spcBef>
                <a:spcPts val="980"/>
              </a:spcBef>
            </a:pPr>
            <a:r>
              <a:rPr b="1" dirty="0">
                <a:latin typeface="Arial"/>
                <a:cs typeface="Arial"/>
              </a:rPr>
              <a:t>Deliver</a:t>
            </a:r>
            <a:r>
              <a:rPr b="1" spc="-25" dirty="0">
                <a:latin typeface="Arial"/>
                <a:cs typeface="Arial"/>
              </a:rPr>
              <a:t> </a:t>
            </a:r>
            <a:r>
              <a:rPr b="1" dirty="0">
                <a:latin typeface="Arial"/>
                <a:cs typeface="Arial"/>
              </a:rPr>
              <a:t>as</a:t>
            </a:r>
            <a:r>
              <a:rPr b="1" spc="-15" dirty="0">
                <a:latin typeface="Arial"/>
                <a:cs typeface="Arial"/>
              </a:rPr>
              <a:t> </a:t>
            </a:r>
            <a:r>
              <a:rPr b="1" dirty="0">
                <a:latin typeface="Arial"/>
                <a:cs typeface="Arial"/>
              </a:rPr>
              <a:t>a</a:t>
            </a:r>
            <a:r>
              <a:rPr b="1" spc="-15" dirty="0">
                <a:latin typeface="Arial"/>
                <a:cs typeface="Arial"/>
              </a:rPr>
              <a:t> </a:t>
            </a:r>
            <a:r>
              <a:rPr b="1" dirty="0">
                <a:latin typeface="Arial"/>
                <a:cs typeface="Arial"/>
              </a:rPr>
              <a:t>STEM</a:t>
            </a:r>
            <a:r>
              <a:rPr b="1" spc="-10" dirty="0">
                <a:latin typeface="Arial"/>
                <a:cs typeface="Arial"/>
              </a:rPr>
              <a:t> </a:t>
            </a:r>
            <a:r>
              <a:rPr b="1" dirty="0">
                <a:latin typeface="Arial"/>
                <a:cs typeface="Arial"/>
              </a:rPr>
              <a:t>club</a:t>
            </a:r>
            <a:r>
              <a:rPr b="1" spc="-15" dirty="0">
                <a:latin typeface="Arial"/>
                <a:cs typeface="Arial"/>
              </a:rPr>
              <a:t> </a:t>
            </a:r>
            <a:r>
              <a:rPr b="1" spc="-10" dirty="0">
                <a:latin typeface="Arial"/>
                <a:cs typeface="Arial"/>
              </a:rPr>
              <a:t>activity </a:t>
            </a:r>
            <a:r>
              <a:rPr b="1" dirty="0">
                <a:latin typeface="Arial"/>
                <a:cs typeface="Arial"/>
              </a:rPr>
              <a:t>–</a:t>
            </a:r>
            <a:r>
              <a:rPr b="1" spc="-10" dirty="0">
                <a:latin typeface="Arial"/>
                <a:cs typeface="Arial"/>
              </a:rPr>
              <a:t> </a:t>
            </a:r>
            <a:r>
              <a:rPr b="1" dirty="0">
                <a:latin typeface="Arial"/>
                <a:cs typeface="Arial"/>
              </a:rPr>
              <a:t>2</a:t>
            </a:r>
            <a:r>
              <a:rPr b="1" spc="-5" dirty="0">
                <a:latin typeface="Arial"/>
                <a:cs typeface="Arial"/>
              </a:rPr>
              <a:t> </a:t>
            </a:r>
            <a:r>
              <a:rPr b="1" dirty="0">
                <a:latin typeface="Arial"/>
                <a:cs typeface="Arial"/>
              </a:rPr>
              <a:t>x</a:t>
            </a:r>
            <a:r>
              <a:rPr b="1" spc="-5" dirty="0">
                <a:latin typeface="Arial"/>
                <a:cs typeface="Arial"/>
              </a:rPr>
              <a:t> </a:t>
            </a:r>
            <a:r>
              <a:rPr b="1" dirty="0">
                <a:latin typeface="Arial"/>
                <a:cs typeface="Arial"/>
              </a:rPr>
              <a:t>40</a:t>
            </a:r>
            <a:r>
              <a:rPr b="1" spc="-5" dirty="0">
                <a:latin typeface="Arial"/>
                <a:cs typeface="Arial"/>
              </a:rPr>
              <a:t> </a:t>
            </a:r>
            <a:r>
              <a:rPr b="1" spc="-20" dirty="0">
                <a:latin typeface="Arial"/>
                <a:cs typeface="Arial"/>
              </a:rPr>
              <a:t>mins</a:t>
            </a:r>
          </a:p>
        </p:txBody>
      </p:sp>
      <p:graphicFrame>
        <p:nvGraphicFramePr>
          <p:cNvPr id="4" name="object 4"/>
          <p:cNvGraphicFramePr>
            <a:graphicFrameLocks noGrp="1"/>
          </p:cNvGraphicFramePr>
          <p:nvPr>
            <p:extLst>
              <p:ext uri="{D42A27DB-BD31-4B8C-83A1-F6EECF244321}">
                <p14:modId xmlns:p14="http://schemas.microsoft.com/office/powerpoint/2010/main" val="2780863922"/>
              </p:ext>
            </p:extLst>
          </p:nvPr>
        </p:nvGraphicFramePr>
        <p:xfrm>
          <a:off x="914400" y="2857500"/>
          <a:ext cx="14389100" cy="4665980"/>
        </p:xfrm>
        <a:graphic>
          <a:graphicData uri="http://schemas.openxmlformats.org/drawingml/2006/table">
            <a:tbl>
              <a:tblPr firstRow="1" bandRow="1">
                <a:tableStyleId>{2D5ABB26-0587-4C30-8999-92F81FD0307C}</a:tableStyleId>
              </a:tblPr>
              <a:tblGrid>
                <a:gridCol w="2720340">
                  <a:extLst>
                    <a:ext uri="{9D8B030D-6E8A-4147-A177-3AD203B41FA5}">
                      <a16:colId xmlns:a16="http://schemas.microsoft.com/office/drawing/2014/main" val="20000"/>
                    </a:ext>
                  </a:extLst>
                </a:gridCol>
                <a:gridCol w="5731510">
                  <a:extLst>
                    <a:ext uri="{9D8B030D-6E8A-4147-A177-3AD203B41FA5}">
                      <a16:colId xmlns:a16="http://schemas.microsoft.com/office/drawing/2014/main" val="20001"/>
                    </a:ext>
                  </a:extLst>
                </a:gridCol>
                <a:gridCol w="1714500">
                  <a:extLst>
                    <a:ext uri="{9D8B030D-6E8A-4147-A177-3AD203B41FA5}">
                      <a16:colId xmlns:a16="http://schemas.microsoft.com/office/drawing/2014/main" val="20002"/>
                    </a:ext>
                  </a:extLst>
                </a:gridCol>
                <a:gridCol w="1714500">
                  <a:extLst>
                    <a:ext uri="{9D8B030D-6E8A-4147-A177-3AD203B41FA5}">
                      <a16:colId xmlns:a16="http://schemas.microsoft.com/office/drawing/2014/main" val="20003"/>
                    </a:ext>
                  </a:extLst>
                </a:gridCol>
                <a:gridCol w="2508250">
                  <a:extLst>
                    <a:ext uri="{9D8B030D-6E8A-4147-A177-3AD203B41FA5}">
                      <a16:colId xmlns:a16="http://schemas.microsoft.com/office/drawing/2014/main" val="20004"/>
                    </a:ext>
                  </a:extLst>
                </a:gridCol>
              </a:tblGrid>
              <a:tr h="615950">
                <a:tc>
                  <a:txBody>
                    <a:bodyPr/>
                    <a:lstStyle/>
                    <a:p>
                      <a:pPr>
                        <a:lnSpc>
                          <a:spcPct val="100000"/>
                        </a:lnSpc>
                      </a:pPr>
                      <a:endParaRPr sz="2000" dirty="0">
                        <a:latin typeface="Times New Roman"/>
                        <a:cs typeface="Times New Roman"/>
                      </a:endParaRPr>
                    </a:p>
                  </a:txBody>
                  <a:tcPr marL="0" marR="0" marT="0" marB="0">
                    <a:lnL w="12700" cap="flat" cmpd="sng" algn="ctr">
                      <a:solidFill>
                        <a:srgbClr val="29458A"/>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29458A"/>
                    </a:solidFill>
                  </a:tcPr>
                </a:tc>
                <a:tc>
                  <a:txBody>
                    <a:bodyPr/>
                    <a:lstStyle/>
                    <a:p>
                      <a:pPr marL="50800">
                        <a:lnSpc>
                          <a:spcPct val="100000"/>
                        </a:lnSpc>
                        <a:spcBef>
                          <a:spcPts val="1150"/>
                        </a:spcBef>
                      </a:pPr>
                      <a:r>
                        <a:rPr sz="2000" b="1" spc="-10" dirty="0">
                          <a:solidFill>
                            <a:srgbClr val="FFFFFF"/>
                          </a:solidFill>
                          <a:latin typeface="Arial"/>
                          <a:cs typeface="Arial"/>
                        </a:rPr>
                        <a:t>Activity</a:t>
                      </a:r>
                      <a:endParaRPr sz="2000" dirty="0">
                        <a:latin typeface="Arial"/>
                        <a:cs typeface="Arial"/>
                      </a:endParaRPr>
                    </a:p>
                  </a:txBody>
                  <a:tcPr marL="0" marR="0" marT="14605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29458A"/>
                    </a:solidFill>
                  </a:tcPr>
                </a:tc>
                <a:tc>
                  <a:txBody>
                    <a:bodyPr/>
                    <a:lstStyle/>
                    <a:p>
                      <a:pPr marL="50800">
                        <a:lnSpc>
                          <a:spcPct val="100000"/>
                        </a:lnSpc>
                        <a:spcBef>
                          <a:spcPts val="1150"/>
                        </a:spcBef>
                      </a:pPr>
                      <a:r>
                        <a:rPr sz="2000" b="1" spc="-20" dirty="0">
                          <a:solidFill>
                            <a:srgbClr val="FFFFFF"/>
                          </a:solidFill>
                          <a:latin typeface="Arial"/>
                          <a:cs typeface="Arial"/>
                        </a:rPr>
                        <a:t>Time</a:t>
                      </a:r>
                      <a:endParaRPr sz="2000" dirty="0">
                        <a:latin typeface="Arial"/>
                        <a:cs typeface="Arial"/>
                      </a:endParaRPr>
                    </a:p>
                  </a:txBody>
                  <a:tcPr marL="0" marR="0" marT="14605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29458A"/>
                    </a:solidFill>
                  </a:tcPr>
                </a:tc>
                <a:tc>
                  <a:txBody>
                    <a:bodyPr/>
                    <a:lstStyle/>
                    <a:p>
                      <a:pPr marL="50800">
                        <a:lnSpc>
                          <a:spcPct val="100000"/>
                        </a:lnSpc>
                        <a:spcBef>
                          <a:spcPts val="1150"/>
                        </a:spcBef>
                      </a:pPr>
                      <a:r>
                        <a:rPr sz="2000" b="1" spc="-10" dirty="0">
                          <a:solidFill>
                            <a:srgbClr val="FFFFFF"/>
                          </a:solidFill>
                          <a:latin typeface="Arial"/>
                          <a:cs typeface="Arial"/>
                        </a:rPr>
                        <a:t>Slides</a:t>
                      </a:r>
                      <a:endParaRPr sz="2000" dirty="0">
                        <a:latin typeface="Arial"/>
                        <a:cs typeface="Arial"/>
                      </a:endParaRPr>
                    </a:p>
                  </a:txBody>
                  <a:tcPr marL="0" marR="0" marT="14605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29458A"/>
                    </a:solidFill>
                  </a:tcPr>
                </a:tc>
                <a:tc>
                  <a:txBody>
                    <a:bodyPr/>
                    <a:lstStyle/>
                    <a:p>
                      <a:pPr marL="50800">
                        <a:lnSpc>
                          <a:spcPct val="100000"/>
                        </a:lnSpc>
                        <a:spcBef>
                          <a:spcPts val="1150"/>
                        </a:spcBef>
                      </a:pPr>
                      <a:r>
                        <a:rPr sz="2000" b="1" spc="-10" dirty="0">
                          <a:solidFill>
                            <a:srgbClr val="FFFFFF"/>
                          </a:solidFill>
                          <a:latin typeface="Arial"/>
                          <a:cs typeface="Arial"/>
                        </a:rPr>
                        <a:t>Resources</a:t>
                      </a:r>
                      <a:endParaRPr sz="2000" dirty="0">
                        <a:latin typeface="Arial"/>
                        <a:cs typeface="Arial"/>
                      </a:endParaRPr>
                    </a:p>
                  </a:txBody>
                  <a:tcPr marL="0" marR="0" marT="146050" marB="0">
                    <a:lnL w="12700" cap="flat" cmpd="sng" algn="ctr">
                      <a:solidFill>
                        <a:schemeClr val="bg1"/>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29458A"/>
                    </a:solidFill>
                  </a:tcPr>
                </a:tc>
                <a:extLst>
                  <a:ext uri="{0D108BD9-81ED-4DB2-BD59-A6C34878D82A}">
                    <a16:rowId xmlns:a16="http://schemas.microsoft.com/office/drawing/2014/main" val="10000"/>
                  </a:ext>
                </a:extLst>
              </a:tr>
              <a:tr h="979805">
                <a:tc>
                  <a:txBody>
                    <a:bodyPr/>
                    <a:lstStyle/>
                    <a:p>
                      <a:pPr marL="50800">
                        <a:lnSpc>
                          <a:spcPct val="100000"/>
                        </a:lnSpc>
                      </a:pPr>
                      <a:r>
                        <a:rPr sz="2000" b="1" spc="-10" dirty="0">
                          <a:solidFill>
                            <a:srgbClr val="FFFFFF"/>
                          </a:solidFill>
                          <a:latin typeface="Arial"/>
                          <a:cs typeface="Arial"/>
                        </a:rPr>
                        <a:t>Starter</a:t>
                      </a:r>
                      <a:endParaRPr sz="2000" dirty="0">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00A6CD"/>
                    </a:solidFill>
                  </a:tcPr>
                </a:tc>
                <a:tc>
                  <a:txBody>
                    <a:bodyPr/>
                    <a:lstStyle/>
                    <a:p>
                      <a:pPr marL="50800">
                        <a:lnSpc>
                          <a:spcPct val="100000"/>
                        </a:lnSpc>
                        <a:spcBef>
                          <a:spcPts val="515"/>
                        </a:spcBef>
                      </a:pPr>
                      <a:r>
                        <a:rPr sz="1800" dirty="0">
                          <a:solidFill>
                            <a:srgbClr val="29458A"/>
                          </a:solidFill>
                          <a:latin typeface="Arial"/>
                          <a:cs typeface="Arial"/>
                        </a:rPr>
                        <a:t>What</a:t>
                      </a:r>
                      <a:r>
                        <a:rPr sz="1800" spc="-10" dirty="0">
                          <a:solidFill>
                            <a:srgbClr val="29458A"/>
                          </a:solidFill>
                          <a:latin typeface="Arial"/>
                          <a:cs typeface="Arial"/>
                        </a:rPr>
                        <a:t> </a:t>
                      </a:r>
                      <a:r>
                        <a:rPr sz="1800" dirty="0">
                          <a:solidFill>
                            <a:srgbClr val="29458A"/>
                          </a:solidFill>
                          <a:latin typeface="Arial"/>
                          <a:cs typeface="Arial"/>
                        </a:rPr>
                        <a:t>is</a:t>
                      </a:r>
                      <a:r>
                        <a:rPr sz="1800" spc="-105" dirty="0">
                          <a:solidFill>
                            <a:srgbClr val="29458A"/>
                          </a:solidFill>
                          <a:latin typeface="Arial"/>
                          <a:cs typeface="Arial"/>
                        </a:rPr>
                        <a:t> </a:t>
                      </a:r>
                      <a:r>
                        <a:rPr sz="1800" dirty="0">
                          <a:solidFill>
                            <a:srgbClr val="29458A"/>
                          </a:solidFill>
                          <a:latin typeface="Arial"/>
                          <a:cs typeface="Arial"/>
                        </a:rPr>
                        <a:t>AI</a:t>
                      </a:r>
                      <a:r>
                        <a:rPr sz="1800" spc="-10" dirty="0">
                          <a:solidFill>
                            <a:srgbClr val="29458A"/>
                          </a:solidFill>
                          <a:latin typeface="Arial"/>
                          <a:cs typeface="Arial"/>
                        </a:rPr>
                        <a:t> </a:t>
                      </a:r>
                      <a:r>
                        <a:rPr sz="1800" dirty="0">
                          <a:solidFill>
                            <a:srgbClr val="29458A"/>
                          </a:solidFill>
                          <a:latin typeface="Arial"/>
                          <a:cs typeface="Arial"/>
                        </a:rPr>
                        <a:t>and</a:t>
                      </a:r>
                      <a:r>
                        <a:rPr sz="1800" spc="-10" dirty="0">
                          <a:solidFill>
                            <a:srgbClr val="29458A"/>
                          </a:solidFill>
                          <a:latin typeface="Arial"/>
                          <a:cs typeface="Arial"/>
                        </a:rPr>
                        <a:t> </a:t>
                      </a:r>
                      <a:r>
                        <a:rPr sz="1800" dirty="0">
                          <a:solidFill>
                            <a:srgbClr val="29458A"/>
                          </a:solidFill>
                          <a:latin typeface="Arial"/>
                          <a:cs typeface="Arial"/>
                        </a:rPr>
                        <a:t>how</a:t>
                      </a:r>
                      <a:r>
                        <a:rPr sz="1800" spc="-10" dirty="0">
                          <a:solidFill>
                            <a:srgbClr val="29458A"/>
                          </a:solidFill>
                          <a:latin typeface="Arial"/>
                          <a:cs typeface="Arial"/>
                        </a:rPr>
                        <a:t> </a:t>
                      </a:r>
                      <a:r>
                        <a:rPr sz="1800" dirty="0">
                          <a:solidFill>
                            <a:srgbClr val="29458A"/>
                          </a:solidFill>
                          <a:latin typeface="Arial"/>
                          <a:cs typeface="Arial"/>
                        </a:rPr>
                        <a:t>does</a:t>
                      </a:r>
                      <a:r>
                        <a:rPr sz="1800" spc="-110" dirty="0">
                          <a:solidFill>
                            <a:srgbClr val="29458A"/>
                          </a:solidFill>
                          <a:latin typeface="Arial"/>
                          <a:cs typeface="Arial"/>
                        </a:rPr>
                        <a:t> </a:t>
                      </a:r>
                      <a:r>
                        <a:rPr sz="1800" dirty="0">
                          <a:solidFill>
                            <a:srgbClr val="29458A"/>
                          </a:solidFill>
                          <a:latin typeface="Arial"/>
                          <a:cs typeface="Arial"/>
                        </a:rPr>
                        <a:t>AI</a:t>
                      </a:r>
                      <a:r>
                        <a:rPr sz="1800" spc="-5" dirty="0">
                          <a:solidFill>
                            <a:srgbClr val="29458A"/>
                          </a:solidFill>
                          <a:latin typeface="Arial"/>
                          <a:cs typeface="Arial"/>
                        </a:rPr>
                        <a:t> </a:t>
                      </a:r>
                      <a:r>
                        <a:rPr sz="1800" dirty="0">
                          <a:solidFill>
                            <a:srgbClr val="29458A"/>
                          </a:solidFill>
                          <a:latin typeface="Arial"/>
                          <a:cs typeface="Arial"/>
                        </a:rPr>
                        <a:t>help</a:t>
                      </a:r>
                      <a:r>
                        <a:rPr sz="1800" spc="-10" dirty="0">
                          <a:solidFill>
                            <a:srgbClr val="29458A"/>
                          </a:solidFill>
                          <a:latin typeface="Arial"/>
                          <a:cs typeface="Arial"/>
                        </a:rPr>
                        <a:t> </a:t>
                      </a:r>
                      <a:r>
                        <a:rPr sz="1800" spc="-25" dirty="0">
                          <a:solidFill>
                            <a:srgbClr val="29458A"/>
                          </a:solidFill>
                          <a:latin typeface="Arial"/>
                          <a:cs typeface="Arial"/>
                        </a:rPr>
                        <a:t>us?</a:t>
                      </a:r>
                      <a:endParaRPr sz="1800" dirty="0">
                        <a:solidFill>
                          <a:srgbClr val="29458A"/>
                        </a:solidFill>
                        <a:latin typeface="Arial"/>
                        <a:cs typeface="Arial"/>
                      </a:endParaRPr>
                    </a:p>
                    <a:p>
                      <a:pPr>
                        <a:lnSpc>
                          <a:spcPct val="100000"/>
                        </a:lnSpc>
                        <a:spcBef>
                          <a:spcPts val="55"/>
                        </a:spcBef>
                      </a:pPr>
                      <a:endParaRPr sz="1800" dirty="0">
                        <a:solidFill>
                          <a:srgbClr val="29458A"/>
                        </a:solidFill>
                        <a:latin typeface="Times New Roman"/>
                        <a:cs typeface="Times New Roman"/>
                      </a:endParaRPr>
                    </a:p>
                    <a:p>
                      <a:pPr marL="50800">
                        <a:lnSpc>
                          <a:spcPct val="100000"/>
                        </a:lnSpc>
                      </a:pPr>
                      <a:r>
                        <a:rPr sz="1800" dirty="0">
                          <a:solidFill>
                            <a:srgbClr val="29458A"/>
                          </a:solidFill>
                          <a:latin typeface="Arial"/>
                          <a:cs typeface="Arial"/>
                        </a:rPr>
                        <a:t>STEM</a:t>
                      </a:r>
                      <a:r>
                        <a:rPr sz="1800" spc="-25" dirty="0">
                          <a:solidFill>
                            <a:srgbClr val="29458A"/>
                          </a:solidFill>
                          <a:latin typeface="Arial"/>
                          <a:cs typeface="Arial"/>
                        </a:rPr>
                        <a:t> </a:t>
                      </a:r>
                      <a:r>
                        <a:rPr sz="1800" dirty="0">
                          <a:solidFill>
                            <a:srgbClr val="29458A"/>
                          </a:solidFill>
                          <a:latin typeface="Arial"/>
                          <a:cs typeface="Arial"/>
                        </a:rPr>
                        <a:t>extension</a:t>
                      </a:r>
                      <a:r>
                        <a:rPr sz="1800" spc="-20" dirty="0">
                          <a:solidFill>
                            <a:srgbClr val="29458A"/>
                          </a:solidFill>
                          <a:latin typeface="Arial"/>
                          <a:cs typeface="Arial"/>
                        </a:rPr>
                        <a:t> </a:t>
                      </a:r>
                      <a:r>
                        <a:rPr sz="1800" spc="-10" dirty="0">
                          <a:solidFill>
                            <a:srgbClr val="29458A"/>
                          </a:solidFill>
                          <a:latin typeface="Arial"/>
                          <a:cs typeface="Arial"/>
                        </a:rPr>
                        <a:t>activity</a:t>
                      </a:r>
                      <a:endParaRPr sz="1800" dirty="0">
                        <a:solidFill>
                          <a:srgbClr val="29458A"/>
                        </a:solidFill>
                        <a:latin typeface="Arial"/>
                        <a:cs typeface="Arial"/>
                      </a:endParaRPr>
                    </a:p>
                  </a:txBody>
                  <a:tcPr marL="0" marR="0" marT="65405"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spcBef>
                          <a:spcPts val="515"/>
                        </a:spcBef>
                      </a:pPr>
                      <a:r>
                        <a:rPr sz="1800" dirty="0">
                          <a:solidFill>
                            <a:srgbClr val="29458A"/>
                          </a:solidFill>
                          <a:latin typeface="Arial"/>
                          <a:cs typeface="Arial"/>
                        </a:rPr>
                        <a:t>5</a:t>
                      </a:r>
                      <a:r>
                        <a:rPr sz="1800" spc="-5"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p>
                      <a:pPr>
                        <a:lnSpc>
                          <a:spcPct val="100000"/>
                        </a:lnSpc>
                        <a:spcBef>
                          <a:spcPts val="55"/>
                        </a:spcBef>
                      </a:pPr>
                      <a:endParaRPr sz="1800" dirty="0">
                        <a:solidFill>
                          <a:srgbClr val="29458A"/>
                        </a:solidFill>
                        <a:latin typeface="Times New Roman"/>
                        <a:cs typeface="Times New Roman"/>
                      </a:endParaRPr>
                    </a:p>
                    <a:p>
                      <a:pPr marL="50800">
                        <a:lnSpc>
                          <a:spcPct val="100000"/>
                        </a:lnSpc>
                      </a:pPr>
                      <a:r>
                        <a:rPr sz="1800" dirty="0">
                          <a:solidFill>
                            <a:srgbClr val="29458A"/>
                          </a:solidFill>
                          <a:latin typeface="Arial"/>
                          <a:cs typeface="Arial"/>
                        </a:rPr>
                        <a:t>20</a:t>
                      </a:r>
                      <a:r>
                        <a:rPr sz="1800" spc="-10"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txBody>
                  <a:tcPr marL="0" marR="0" marT="65405"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pPr>
                      <a:r>
                        <a:rPr sz="1800" dirty="0">
                          <a:solidFill>
                            <a:srgbClr val="29458A"/>
                          </a:solidFill>
                          <a:latin typeface="Arial"/>
                          <a:cs typeface="Arial"/>
                        </a:rPr>
                        <a:t>6</a:t>
                      </a:r>
                      <a:r>
                        <a:rPr lang="en-GB" sz="1800" dirty="0">
                          <a:solidFill>
                            <a:srgbClr val="29458A"/>
                          </a:solidFill>
                          <a:latin typeface="Arial"/>
                          <a:cs typeface="Arial"/>
                        </a:rPr>
                        <a:t>-7</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pPr>
                      <a:r>
                        <a:rPr lang="en-GB" sz="1800" dirty="0">
                          <a:solidFill>
                            <a:srgbClr val="29458A"/>
                          </a:solidFill>
                          <a:latin typeface="Arial"/>
                          <a:cs typeface="Arial"/>
                        </a:rPr>
                        <a:t>‘STEM Club’ activity sheet </a:t>
                      </a:r>
                      <a:r>
                        <a:rPr lang="en-GB" sz="1800" spc="-10" dirty="0">
                          <a:solidFill>
                            <a:srgbClr val="29458A"/>
                          </a:solidFill>
                          <a:latin typeface="Arial"/>
                          <a:cs typeface="Arial"/>
                        </a:rPr>
                        <a:t>(optional)</a:t>
                      </a:r>
                      <a:endParaRPr lang="en-GB"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extLst>
                  <a:ext uri="{0D108BD9-81ED-4DB2-BD59-A6C34878D82A}">
                    <a16:rowId xmlns:a16="http://schemas.microsoft.com/office/drawing/2014/main" val="10001"/>
                  </a:ext>
                </a:extLst>
              </a:tr>
              <a:tr h="979805">
                <a:tc>
                  <a:txBody>
                    <a:bodyPr/>
                    <a:lstStyle/>
                    <a:p>
                      <a:pPr marL="50800">
                        <a:lnSpc>
                          <a:spcPct val="100000"/>
                        </a:lnSpc>
                      </a:pPr>
                      <a:r>
                        <a:rPr sz="2000" b="1" dirty="0">
                          <a:solidFill>
                            <a:srgbClr val="FFFFFF"/>
                          </a:solidFill>
                          <a:latin typeface="Arial"/>
                          <a:cs typeface="Arial"/>
                        </a:rPr>
                        <a:t>Main</a:t>
                      </a:r>
                      <a:r>
                        <a:rPr sz="2000" b="1" spc="-20" dirty="0">
                          <a:solidFill>
                            <a:srgbClr val="FFFFFF"/>
                          </a:solidFill>
                          <a:latin typeface="Arial"/>
                          <a:cs typeface="Arial"/>
                        </a:rPr>
                        <a:t> </a:t>
                      </a:r>
                      <a:r>
                        <a:rPr sz="2000" b="1" dirty="0">
                          <a:solidFill>
                            <a:srgbClr val="FFFFFF"/>
                          </a:solidFill>
                          <a:latin typeface="Arial"/>
                          <a:cs typeface="Arial"/>
                        </a:rPr>
                        <a:t>activity</a:t>
                      </a:r>
                      <a:r>
                        <a:rPr sz="2000" b="1" spc="-20" dirty="0">
                          <a:solidFill>
                            <a:srgbClr val="FFFFFF"/>
                          </a:solidFill>
                          <a:latin typeface="Arial"/>
                          <a:cs typeface="Arial"/>
                        </a:rPr>
                        <a:t> </a:t>
                      </a:r>
                      <a:r>
                        <a:rPr sz="2000" b="1" spc="-50" dirty="0">
                          <a:solidFill>
                            <a:srgbClr val="FFFFFF"/>
                          </a:solidFill>
                          <a:latin typeface="Arial"/>
                          <a:cs typeface="Arial"/>
                        </a:rPr>
                        <a:t>1</a:t>
                      </a:r>
                      <a:endParaRPr sz="2000" dirty="0">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00A6CD"/>
                    </a:solidFill>
                  </a:tcPr>
                </a:tc>
                <a:tc>
                  <a:txBody>
                    <a:bodyPr/>
                    <a:lstStyle/>
                    <a:p>
                      <a:pPr marL="50800">
                        <a:lnSpc>
                          <a:spcPct val="100000"/>
                        </a:lnSpc>
                      </a:pPr>
                      <a:r>
                        <a:rPr sz="1800" dirty="0">
                          <a:solidFill>
                            <a:srgbClr val="29458A"/>
                          </a:solidFill>
                          <a:latin typeface="Arial"/>
                          <a:cs typeface="Arial"/>
                        </a:rPr>
                        <a:t>How</a:t>
                      </a:r>
                      <a:r>
                        <a:rPr sz="1800" spc="-15" dirty="0">
                          <a:solidFill>
                            <a:srgbClr val="29458A"/>
                          </a:solidFill>
                          <a:latin typeface="Arial"/>
                          <a:cs typeface="Arial"/>
                        </a:rPr>
                        <a:t> </a:t>
                      </a:r>
                      <a:r>
                        <a:rPr sz="1800" dirty="0">
                          <a:solidFill>
                            <a:srgbClr val="29458A"/>
                          </a:solidFill>
                          <a:latin typeface="Arial"/>
                          <a:cs typeface="Arial"/>
                        </a:rPr>
                        <a:t>do</a:t>
                      </a:r>
                      <a:r>
                        <a:rPr sz="1800" spc="-10" dirty="0">
                          <a:solidFill>
                            <a:srgbClr val="29458A"/>
                          </a:solidFill>
                          <a:latin typeface="Arial"/>
                          <a:cs typeface="Arial"/>
                        </a:rPr>
                        <a:t> </a:t>
                      </a:r>
                      <a:r>
                        <a:rPr sz="1800" dirty="0">
                          <a:solidFill>
                            <a:srgbClr val="29458A"/>
                          </a:solidFill>
                          <a:latin typeface="Arial"/>
                          <a:cs typeface="Arial"/>
                        </a:rPr>
                        <a:t>we</a:t>
                      </a:r>
                      <a:r>
                        <a:rPr sz="1800" spc="-15" dirty="0">
                          <a:solidFill>
                            <a:srgbClr val="29458A"/>
                          </a:solidFill>
                          <a:latin typeface="Arial"/>
                          <a:cs typeface="Arial"/>
                        </a:rPr>
                        <a:t> </a:t>
                      </a:r>
                      <a:r>
                        <a:rPr sz="1800" dirty="0">
                          <a:solidFill>
                            <a:srgbClr val="29458A"/>
                          </a:solidFill>
                          <a:latin typeface="Arial"/>
                          <a:cs typeface="Arial"/>
                        </a:rPr>
                        <a:t>communicate</a:t>
                      </a:r>
                      <a:r>
                        <a:rPr sz="1800" spc="-5" dirty="0">
                          <a:solidFill>
                            <a:srgbClr val="29458A"/>
                          </a:solidFill>
                          <a:latin typeface="Arial"/>
                          <a:cs typeface="Arial"/>
                        </a:rPr>
                        <a:t> </a:t>
                      </a:r>
                      <a:r>
                        <a:rPr sz="1800" dirty="0">
                          <a:solidFill>
                            <a:srgbClr val="29458A"/>
                          </a:solidFill>
                          <a:latin typeface="Arial"/>
                          <a:cs typeface="Arial"/>
                        </a:rPr>
                        <a:t>with</a:t>
                      </a:r>
                      <a:r>
                        <a:rPr sz="1800" spc="-105" dirty="0">
                          <a:solidFill>
                            <a:srgbClr val="29458A"/>
                          </a:solidFill>
                          <a:latin typeface="Arial"/>
                          <a:cs typeface="Arial"/>
                        </a:rPr>
                        <a:t> </a:t>
                      </a:r>
                      <a:r>
                        <a:rPr sz="1800" spc="-10" dirty="0">
                          <a:solidFill>
                            <a:srgbClr val="29458A"/>
                          </a:solidFill>
                          <a:latin typeface="Arial"/>
                          <a:cs typeface="Arial"/>
                        </a:rPr>
                        <a:t>Alexa?</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pPr>
                      <a:r>
                        <a:rPr sz="1800" dirty="0">
                          <a:solidFill>
                            <a:srgbClr val="29458A"/>
                          </a:solidFill>
                          <a:latin typeface="Arial"/>
                          <a:cs typeface="Arial"/>
                        </a:rPr>
                        <a:t>15</a:t>
                      </a:r>
                      <a:r>
                        <a:rPr sz="1800" spc="-10"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pPr>
                      <a:r>
                        <a:rPr lang="en-GB" sz="1800" spc="-10" dirty="0">
                          <a:solidFill>
                            <a:srgbClr val="29458A"/>
                          </a:solidFill>
                          <a:latin typeface="Arial"/>
                          <a:cs typeface="Arial"/>
                        </a:rPr>
                        <a:t>8</a:t>
                      </a:r>
                      <a:r>
                        <a:rPr sz="1800" spc="-10" dirty="0">
                          <a:solidFill>
                            <a:srgbClr val="29458A"/>
                          </a:solidFill>
                          <a:latin typeface="Arial"/>
                          <a:cs typeface="Arial"/>
                        </a:rPr>
                        <a:t>-</a:t>
                      </a:r>
                      <a:r>
                        <a:rPr sz="1800" spc="-25" dirty="0">
                          <a:solidFill>
                            <a:srgbClr val="29458A"/>
                          </a:solidFill>
                          <a:latin typeface="Arial"/>
                          <a:cs typeface="Arial"/>
                        </a:rPr>
                        <a:t>1</a:t>
                      </a:r>
                      <a:r>
                        <a:rPr lang="en-GB" sz="1800" spc="-25" dirty="0">
                          <a:solidFill>
                            <a:srgbClr val="29458A"/>
                          </a:solidFill>
                          <a:latin typeface="Arial"/>
                          <a:cs typeface="Arial"/>
                        </a:rPr>
                        <a:t>1</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a:lnSpc>
                          <a:spcPct val="100000"/>
                        </a:lnSpc>
                      </a:pPr>
                      <a:endParaRPr sz="1800" dirty="0">
                        <a:solidFill>
                          <a:srgbClr val="29458A"/>
                        </a:solidFill>
                        <a:latin typeface="Times New Roman"/>
                        <a:cs typeface="Times New Roman"/>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extLst>
                  <a:ext uri="{0D108BD9-81ED-4DB2-BD59-A6C34878D82A}">
                    <a16:rowId xmlns:a16="http://schemas.microsoft.com/office/drawing/2014/main" val="10002"/>
                  </a:ext>
                </a:extLst>
              </a:tr>
              <a:tr h="129540">
                <a:tc gridSpan="5">
                  <a:txBody>
                    <a:bodyPr/>
                    <a:lstStyle/>
                    <a:p>
                      <a:pPr marL="50800">
                        <a:lnSpc>
                          <a:spcPct val="100000"/>
                        </a:lnSpc>
                      </a:pPr>
                      <a:endParaRPr sz="800" dirty="0">
                        <a:solidFill>
                          <a:srgbClr val="29458A"/>
                        </a:solidFill>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29458A"/>
                    </a:solidFill>
                  </a:tcPr>
                </a:tc>
                <a:tc hMerge="1">
                  <a:txBody>
                    <a:bodyPr/>
                    <a:lstStyle/>
                    <a:p>
                      <a:pPr marL="50800">
                        <a:lnSpc>
                          <a:spcPct val="100000"/>
                        </a:lnSpc>
                      </a:pPr>
                      <a:endParaRPr sz="1800" dirty="0">
                        <a:latin typeface="Arial"/>
                        <a:cs typeface="Arial"/>
                      </a:endParaRPr>
                    </a:p>
                  </a:txBody>
                  <a:tcPr marL="0" marR="0" marT="1270" marB="0">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hMerge="1">
                  <a:txBody>
                    <a:bodyPr/>
                    <a:lstStyle/>
                    <a:p>
                      <a:pPr marL="50800">
                        <a:lnSpc>
                          <a:spcPct val="100000"/>
                        </a:lnSpc>
                      </a:pPr>
                      <a:endParaRPr sz="1800" dirty="0">
                        <a:latin typeface="Arial"/>
                        <a:cs typeface="Arial"/>
                      </a:endParaRPr>
                    </a:p>
                  </a:txBody>
                  <a:tcPr marL="0" marR="0" marT="1270" marB="0">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hMerge="1">
                  <a:txBody>
                    <a:bodyPr/>
                    <a:lstStyle/>
                    <a:p>
                      <a:pPr marL="50800">
                        <a:lnSpc>
                          <a:spcPct val="100000"/>
                        </a:lnSpc>
                      </a:pPr>
                      <a:endParaRPr sz="1800" dirty="0">
                        <a:latin typeface="Arial"/>
                        <a:cs typeface="Arial"/>
                      </a:endParaRPr>
                    </a:p>
                  </a:txBody>
                  <a:tcPr marL="0" marR="0" marT="1270" marB="0">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hMerge="1">
                  <a:txBody>
                    <a:bodyPr/>
                    <a:lstStyle/>
                    <a:p>
                      <a:pPr>
                        <a:lnSpc>
                          <a:spcPct val="100000"/>
                        </a:lnSpc>
                      </a:pPr>
                      <a:endParaRPr sz="2000" dirty="0">
                        <a:latin typeface="Times New Roman"/>
                        <a:cs typeface="Times New Roman"/>
                      </a:endParaRPr>
                    </a:p>
                  </a:txBody>
                  <a:tcPr marL="0" marR="0" marT="0" marB="0">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extLst>
                  <a:ext uri="{0D108BD9-81ED-4DB2-BD59-A6C34878D82A}">
                    <a16:rowId xmlns:a16="http://schemas.microsoft.com/office/drawing/2014/main" val="4110790924"/>
                  </a:ext>
                </a:extLst>
              </a:tr>
              <a:tr h="980440">
                <a:tc>
                  <a:txBody>
                    <a:bodyPr/>
                    <a:lstStyle/>
                    <a:p>
                      <a:pPr marL="50800">
                        <a:lnSpc>
                          <a:spcPct val="100000"/>
                        </a:lnSpc>
                      </a:pPr>
                      <a:r>
                        <a:rPr sz="2000" b="1" dirty="0">
                          <a:solidFill>
                            <a:srgbClr val="FFFFFF"/>
                          </a:solidFill>
                          <a:latin typeface="Arial"/>
                          <a:cs typeface="Arial"/>
                        </a:rPr>
                        <a:t>Main</a:t>
                      </a:r>
                      <a:r>
                        <a:rPr sz="2000" b="1" spc="-20" dirty="0">
                          <a:solidFill>
                            <a:srgbClr val="FFFFFF"/>
                          </a:solidFill>
                          <a:latin typeface="Arial"/>
                          <a:cs typeface="Arial"/>
                        </a:rPr>
                        <a:t> </a:t>
                      </a:r>
                      <a:r>
                        <a:rPr sz="2000" b="1" dirty="0">
                          <a:solidFill>
                            <a:srgbClr val="FFFFFF"/>
                          </a:solidFill>
                          <a:latin typeface="Arial"/>
                          <a:cs typeface="Arial"/>
                        </a:rPr>
                        <a:t>activity</a:t>
                      </a:r>
                      <a:r>
                        <a:rPr sz="2000" b="1" spc="-20" dirty="0">
                          <a:solidFill>
                            <a:srgbClr val="FFFFFF"/>
                          </a:solidFill>
                          <a:latin typeface="Arial"/>
                          <a:cs typeface="Arial"/>
                        </a:rPr>
                        <a:t> </a:t>
                      </a:r>
                      <a:r>
                        <a:rPr sz="2000" b="1" spc="-50" dirty="0">
                          <a:solidFill>
                            <a:srgbClr val="FFFFFF"/>
                          </a:solidFill>
                          <a:latin typeface="Arial"/>
                          <a:cs typeface="Arial"/>
                        </a:rPr>
                        <a:t>2</a:t>
                      </a:r>
                      <a:endParaRPr sz="2000" dirty="0">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00A6CD"/>
                    </a:solidFill>
                  </a:tcPr>
                </a:tc>
                <a:tc>
                  <a:txBody>
                    <a:bodyPr/>
                    <a:lstStyle/>
                    <a:p>
                      <a:pPr marL="50800">
                        <a:lnSpc>
                          <a:spcPct val="100000"/>
                        </a:lnSpc>
                        <a:spcBef>
                          <a:spcPts val="515"/>
                        </a:spcBef>
                      </a:pPr>
                      <a:r>
                        <a:rPr sz="1800" dirty="0">
                          <a:solidFill>
                            <a:srgbClr val="29458A"/>
                          </a:solidFill>
                          <a:latin typeface="Arial"/>
                          <a:cs typeface="Arial"/>
                        </a:rPr>
                        <a:t>Reminder</a:t>
                      </a:r>
                      <a:r>
                        <a:rPr sz="1800" spc="-15" dirty="0">
                          <a:solidFill>
                            <a:srgbClr val="29458A"/>
                          </a:solidFill>
                          <a:latin typeface="Arial"/>
                          <a:cs typeface="Arial"/>
                        </a:rPr>
                        <a:t> </a:t>
                      </a:r>
                      <a:r>
                        <a:rPr sz="1800" dirty="0">
                          <a:solidFill>
                            <a:srgbClr val="29458A"/>
                          </a:solidFill>
                          <a:latin typeface="Arial"/>
                          <a:cs typeface="Arial"/>
                        </a:rPr>
                        <a:t>–</a:t>
                      </a:r>
                      <a:r>
                        <a:rPr sz="1800" spc="-15" dirty="0">
                          <a:solidFill>
                            <a:srgbClr val="29458A"/>
                          </a:solidFill>
                          <a:latin typeface="Arial"/>
                          <a:cs typeface="Arial"/>
                        </a:rPr>
                        <a:t> </a:t>
                      </a:r>
                      <a:r>
                        <a:rPr sz="1800" dirty="0">
                          <a:solidFill>
                            <a:srgbClr val="29458A"/>
                          </a:solidFill>
                          <a:latin typeface="Arial"/>
                          <a:cs typeface="Arial"/>
                        </a:rPr>
                        <a:t>how</a:t>
                      </a:r>
                      <a:r>
                        <a:rPr sz="1800" spc="-10" dirty="0">
                          <a:solidFill>
                            <a:srgbClr val="29458A"/>
                          </a:solidFill>
                          <a:latin typeface="Arial"/>
                          <a:cs typeface="Arial"/>
                        </a:rPr>
                        <a:t> </a:t>
                      </a:r>
                      <a:r>
                        <a:rPr sz="1800" dirty="0">
                          <a:solidFill>
                            <a:srgbClr val="29458A"/>
                          </a:solidFill>
                          <a:latin typeface="Arial"/>
                          <a:cs typeface="Arial"/>
                        </a:rPr>
                        <a:t>to</a:t>
                      </a:r>
                      <a:r>
                        <a:rPr sz="1800" spc="-10" dirty="0">
                          <a:solidFill>
                            <a:srgbClr val="29458A"/>
                          </a:solidFill>
                          <a:latin typeface="Arial"/>
                          <a:cs typeface="Arial"/>
                        </a:rPr>
                        <a:t> </a:t>
                      </a:r>
                      <a:r>
                        <a:rPr sz="1800" dirty="0">
                          <a:solidFill>
                            <a:srgbClr val="29458A"/>
                          </a:solidFill>
                          <a:latin typeface="Arial"/>
                          <a:cs typeface="Arial"/>
                        </a:rPr>
                        <a:t>talk</a:t>
                      </a:r>
                      <a:r>
                        <a:rPr sz="1800" spc="-5" dirty="0">
                          <a:solidFill>
                            <a:srgbClr val="29458A"/>
                          </a:solidFill>
                          <a:latin typeface="Arial"/>
                          <a:cs typeface="Arial"/>
                        </a:rPr>
                        <a:t> </a:t>
                      </a:r>
                      <a:r>
                        <a:rPr sz="1800" dirty="0">
                          <a:solidFill>
                            <a:srgbClr val="29458A"/>
                          </a:solidFill>
                          <a:latin typeface="Arial"/>
                          <a:cs typeface="Arial"/>
                        </a:rPr>
                        <a:t>to</a:t>
                      </a:r>
                      <a:r>
                        <a:rPr sz="1800" spc="-105" dirty="0">
                          <a:solidFill>
                            <a:srgbClr val="29458A"/>
                          </a:solidFill>
                          <a:latin typeface="Arial"/>
                          <a:cs typeface="Arial"/>
                        </a:rPr>
                        <a:t> </a:t>
                      </a:r>
                      <a:r>
                        <a:rPr sz="1800" spc="-20" dirty="0">
                          <a:solidFill>
                            <a:srgbClr val="29458A"/>
                          </a:solidFill>
                          <a:latin typeface="Arial"/>
                          <a:cs typeface="Arial"/>
                        </a:rPr>
                        <a:t>Alexa</a:t>
                      </a:r>
                      <a:endParaRPr sz="1800" dirty="0">
                        <a:solidFill>
                          <a:srgbClr val="29458A"/>
                        </a:solidFill>
                        <a:latin typeface="Arial"/>
                        <a:cs typeface="Arial"/>
                      </a:endParaRPr>
                    </a:p>
                    <a:p>
                      <a:pPr>
                        <a:lnSpc>
                          <a:spcPct val="100000"/>
                        </a:lnSpc>
                        <a:spcBef>
                          <a:spcPts val="55"/>
                        </a:spcBef>
                      </a:pPr>
                      <a:endParaRPr sz="1800" dirty="0">
                        <a:solidFill>
                          <a:srgbClr val="29458A"/>
                        </a:solidFill>
                        <a:latin typeface="Times New Roman"/>
                        <a:cs typeface="Times New Roman"/>
                      </a:endParaRPr>
                    </a:p>
                    <a:p>
                      <a:pPr marL="50800">
                        <a:lnSpc>
                          <a:spcPct val="100000"/>
                        </a:lnSpc>
                      </a:pPr>
                      <a:r>
                        <a:rPr sz="1800" dirty="0">
                          <a:solidFill>
                            <a:srgbClr val="29458A"/>
                          </a:solidFill>
                          <a:latin typeface="Arial"/>
                          <a:cs typeface="Arial"/>
                        </a:rPr>
                        <a:t>How</a:t>
                      </a:r>
                      <a:r>
                        <a:rPr sz="1800" spc="-15" dirty="0">
                          <a:solidFill>
                            <a:srgbClr val="29458A"/>
                          </a:solidFill>
                          <a:latin typeface="Arial"/>
                          <a:cs typeface="Arial"/>
                        </a:rPr>
                        <a:t> </a:t>
                      </a:r>
                      <a:r>
                        <a:rPr sz="1800" dirty="0">
                          <a:solidFill>
                            <a:srgbClr val="29458A"/>
                          </a:solidFill>
                          <a:latin typeface="Arial"/>
                          <a:cs typeface="Arial"/>
                        </a:rPr>
                        <a:t>can</a:t>
                      </a:r>
                      <a:r>
                        <a:rPr sz="1800" spc="-10" dirty="0">
                          <a:solidFill>
                            <a:srgbClr val="29458A"/>
                          </a:solidFill>
                          <a:latin typeface="Arial"/>
                          <a:cs typeface="Arial"/>
                        </a:rPr>
                        <a:t> </a:t>
                      </a:r>
                      <a:r>
                        <a:rPr sz="1800" dirty="0">
                          <a:solidFill>
                            <a:srgbClr val="29458A"/>
                          </a:solidFill>
                          <a:latin typeface="Arial"/>
                          <a:cs typeface="Arial"/>
                        </a:rPr>
                        <a:t>we</a:t>
                      </a:r>
                      <a:r>
                        <a:rPr sz="1800" spc="-10" dirty="0">
                          <a:solidFill>
                            <a:srgbClr val="29458A"/>
                          </a:solidFill>
                          <a:latin typeface="Arial"/>
                          <a:cs typeface="Arial"/>
                        </a:rPr>
                        <a:t> </a:t>
                      </a:r>
                      <a:r>
                        <a:rPr sz="1800" dirty="0">
                          <a:solidFill>
                            <a:srgbClr val="29458A"/>
                          </a:solidFill>
                          <a:latin typeface="Arial"/>
                          <a:cs typeface="Arial"/>
                        </a:rPr>
                        <a:t>break</a:t>
                      </a:r>
                      <a:r>
                        <a:rPr sz="1800" spc="-15" dirty="0">
                          <a:solidFill>
                            <a:srgbClr val="29458A"/>
                          </a:solidFill>
                          <a:latin typeface="Arial"/>
                          <a:cs typeface="Arial"/>
                        </a:rPr>
                        <a:t> </a:t>
                      </a:r>
                      <a:r>
                        <a:rPr sz="1800" dirty="0">
                          <a:solidFill>
                            <a:srgbClr val="29458A"/>
                          </a:solidFill>
                          <a:latin typeface="Arial"/>
                          <a:cs typeface="Arial"/>
                        </a:rPr>
                        <a:t>down</a:t>
                      </a:r>
                      <a:r>
                        <a:rPr sz="1800" spc="-15" dirty="0">
                          <a:solidFill>
                            <a:srgbClr val="29458A"/>
                          </a:solidFill>
                          <a:latin typeface="Arial"/>
                          <a:cs typeface="Arial"/>
                        </a:rPr>
                        <a:t> </a:t>
                      </a:r>
                      <a:r>
                        <a:rPr sz="1800" dirty="0">
                          <a:solidFill>
                            <a:srgbClr val="29458A"/>
                          </a:solidFill>
                          <a:latin typeface="Arial"/>
                          <a:cs typeface="Arial"/>
                        </a:rPr>
                        <a:t>a</a:t>
                      </a:r>
                      <a:r>
                        <a:rPr sz="1800" spc="-10" dirty="0">
                          <a:solidFill>
                            <a:srgbClr val="29458A"/>
                          </a:solidFill>
                          <a:latin typeface="Arial"/>
                          <a:cs typeface="Arial"/>
                        </a:rPr>
                        <a:t> </a:t>
                      </a:r>
                      <a:r>
                        <a:rPr sz="1800" dirty="0">
                          <a:solidFill>
                            <a:srgbClr val="29458A"/>
                          </a:solidFill>
                          <a:latin typeface="Arial"/>
                          <a:cs typeface="Arial"/>
                        </a:rPr>
                        <a:t>problem</a:t>
                      </a:r>
                      <a:r>
                        <a:rPr sz="1800" spc="-15" dirty="0">
                          <a:solidFill>
                            <a:srgbClr val="29458A"/>
                          </a:solidFill>
                          <a:latin typeface="Arial"/>
                          <a:cs typeface="Arial"/>
                        </a:rPr>
                        <a:t> </a:t>
                      </a:r>
                      <a:r>
                        <a:rPr sz="1800" dirty="0">
                          <a:solidFill>
                            <a:srgbClr val="29458A"/>
                          </a:solidFill>
                          <a:latin typeface="Arial"/>
                          <a:cs typeface="Arial"/>
                        </a:rPr>
                        <a:t>for</a:t>
                      </a:r>
                      <a:r>
                        <a:rPr sz="1800" spc="-105" dirty="0">
                          <a:solidFill>
                            <a:srgbClr val="29458A"/>
                          </a:solidFill>
                          <a:latin typeface="Arial"/>
                          <a:cs typeface="Arial"/>
                        </a:rPr>
                        <a:t> </a:t>
                      </a:r>
                      <a:r>
                        <a:rPr sz="1800" dirty="0">
                          <a:solidFill>
                            <a:srgbClr val="29458A"/>
                          </a:solidFill>
                          <a:latin typeface="Arial"/>
                          <a:cs typeface="Arial"/>
                        </a:rPr>
                        <a:t>Alexa</a:t>
                      </a:r>
                      <a:r>
                        <a:rPr sz="1800" spc="-10" dirty="0">
                          <a:solidFill>
                            <a:srgbClr val="29458A"/>
                          </a:solidFill>
                          <a:latin typeface="Arial"/>
                          <a:cs typeface="Arial"/>
                        </a:rPr>
                        <a:t> </a:t>
                      </a:r>
                      <a:r>
                        <a:rPr sz="1800" dirty="0">
                          <a:solidFill>
                            <a:srgbClr val="29458A"/>
                          </a:solidFill>
                          <a:latin typeface="Arial"/>
                          <a:cs typeface="Arial"/>
                        </a:rPr>
                        <a:t>to</a:t>
                      </a:r>
                      <a:r>
                        <a:rPr sz="1800" spc="-5" dirty="0">
                          <a:solidFill>
                            <a:srgbClr val="29458A"/>
                          </a:solidFill>
                          <a:latin typeface="Arial"/>
                          <a:cs typeface="Arial"/>
                        </a:rPr>
                        <a:t> </a:t>
                      </a:r>
                      <a:r>
                        <a:rPr sz="1800" spc="-10" dirty="0">
                          <a:solidFill>
                            <a:srgbClr val="29458A"/>
                          </a:solidFill>
                          <a:latin typeface="Arial"/>
                          <a:cs typeface="Arial"/>
                        </a:rPr>
                        <a:t>solve?</a:t>
                      </a:r>
                      <a:endParaRPr sz="1800" dirty="0">
                        <a:solidFill>
                          <a:srgbClr val="29458A"/>
                        </a:solidFill>
                        <a:latin typeface="Arial"/>
                        <a:cs typeface="Arial"/>
                      </a:endParaRPr>
                    </a:p>
                  </a:txBody>
                  <a:tcPr marL="0" marR="0" marT="65405"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spcBef>
                          <a:spcPts val="515"/>
                        </a:spcBef>
                      </a:pPr>
                      <a:r>
                        <a:rPr sz="1800" dirty="0">
                          <a:solidFill>
                            <a:srgbClr val="29458A"/>
                          </a:solidFill>
                          <a:latin typeface="Arial"/>
                          <a:cs typeface="Arial"/>
                        </a:rPr>
                        <a:t>5</a:t>
                      </a:r>
                      <a:r>
                        <a:rPr sz="1800" spc="-5"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p>
                      <a:pPr>
                        <a:lnSpc>
                          <a:spcPct val="100000"/>
                        </a:lnSpc>
                        <a:spcBef>
                          <a:spcPts val="55"/>
                        </a:spcBef>
                      </a:pPr>
                      <a:endParaRPr sz="1800" dirty="0">
                        <a:solidFill>
                          <a:srgbClr val="29458A"/>
                        </a:solidFill>
                        <a:latin typeface="Times New Roman"/>
                        <a:cs typeface="Times New Roman"/>
                      </a:endParaRPr>
                    </a:p>
                    <a:p>
                      <a:pPr marL="50800">
                        <a:lnSpc>
                          <a:spcPct val="100000"/>
                        </a:lnSpc>
                      </a:pPr>
                      <a:r>
                        <a:rPr sz="1800" dirty="0">
                          <a:solidFill>
                            <a:srgbClr val="29458A"/>
                          </a:solidFill>
                          <a:latin typeface="Arial"/>
                          <a:cs typeface="Arial"/>
                        </a:rPr>
                        <a:t>25</a:t>
                      </a:r>
                      <a:r>
                        <a:rPr sz="1800" spc="-10"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txBody>
                  <a:tcPr marL="0" marR="0" marT="65405"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pPr>
                      <a:r>
                        <a:rPr lang="en-GB" sz="1800" spc="-55" dirty="0">
                          <a:solidFill>
                            <a:srgbClr val="29458A"/>
                          </a:solidFill>
                          <a:latin typeface="Arial"/>
                          <a:cs typeface="Arial"/>
                        </a:rPr>
                        <a:t>10-11</a:t>
                      </a:r>
                    </a:p>
                    <a:p>
                      <a:pPr marL="50800">
                        <a:lnSpc>
                          <a:spcPct val="100000"/>
                        </a:lnSpc>
                      </a:pPr>
                      <a:endParaRPr lang="en-GB" sz="1800" spc="-55" dirty="0">
                        <a:solidFill>
                          <a:srgbClr val="29458A"/>
                        </a:solidFill>
                        <a:latin typeface="Arial"/>
                        <a:cs typeface="Arial"/>
                      </a:endParaRPr>
                    </a:p>
                    <a:p>
                      <a:pPr marL="50800">
                        <a:lnSpc>
                          <a:spcPct val="100000"/>
                        </a:lnSpc>
                      </a:pPr>
                      <a:r>
                        <a:rPr sz="1800" spc="-55" dirty="0">
                          <a:solidFill>
                            <a:srgbClr val="29458A"/>
                          </a:solidFill>
                          <a:latin typeface="Arial"/>
                          <a:cs typeface="Arial"/>
                        </a:rPr>
                        <a:t>1</a:t>
                      </a:r>
                      <a:r>
                        <a:rPr lang="en-GB" sz="1800" spc="-55" dirty="0">
                          <a:solidFill>
                            <a:srgbClr val="29458A"/>
                          </a:solidFill>
                          <a:latin typeface="Arial"/>
                          <a:cs typeface="Arial"/>
                        </a:rPr>
                        <a:t>2</a:t>
                      </a:r>
                      <a:r>
                        <a:rPr sz="1800" spc="-55" dirty="0">
                          <a:solidFill>
                            <a:srgbClr val="29458A"/>
                          </a:solidFill>
                          <a:latin typeface="Arial"/>
                          <a:cs typeface="Arial"/>
                        </a:rPr>
                        <a:t>-</a:t>
                      </a:r>
                      <a:r>
                        <a:rPr sz="1800" spc="-25" dirty="0">
                          <a:solidFill>
                            <a:srgbClr val="29458A"/>
                          </a:solidFill>
                          <a:latin typeface="Arial"/>
                          <a:cs typeface="Arial"/>
                        </a:rPr>
                        <a:t>15</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pPr>
                      <a:r>
                        <a:rPr lang="en-GB" sz="1800" dirty="0">
                          <a:solidFill>
                            <a:srgbClr val="29458A"/>
                          </a:solidFill>
                          <a:latin typeface="Arial"/>
                          <a:cs typeface="Arial"/>
                        </a:rPr>
                        <a:t>‘Malia Recycles’ activity sheet</a:t>
                      </a:r>
                      <a:endParaRPr sz="1800" dirty="0">
                        <a:solidFill>
                          <a:srgbClr val="29458A"/>
                        </a:solidFill>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extLst>
                  <a:ext uri="{0D108BD9-81ED-4DB2-BD59-A6C34878D82A}">
                    <a16:rowId xmlns:a16="http://schemas.microsoft.com/office/drawing/2014/main" val="10003"/>
                  </a:ext>
                </a:extLst>
              </a:tr>
              <a:tr h="980440">
                <a:tc>
                  <a:txBody>
                    <a:bodyPr/>
                    <a:lstStyle/>
                    <a:p>
                      <a:pPr marL="50800">
                        <a:lnSpc>
                          <a:spcPct val="100000"/>
                        </a:lnSpc>
                      </a:pPr>
                      <a:r>
                        <a:rPr sz="2000" b="1" spc="-10" dirty="0">
                          <a:solidFill>
                            <a:srgbClr val="FFFFFF"/>
                          </a:solidFill>
                          <a:latin typeface="Arial"/>
                          <a:cs typeface="Arial"/>
                        </a:rPr>
                        <a:t>Plenary</a:t>
                      </a:r>
                      <a:endParaRPr sz="2000" dirty="0">
                        <a:latin typeface="Arial"/>
                        <a:cs typeface="Arial"/>
                      </a:endParaRPr>
                    </a:p>
                  </a:txBody>
                  <a:tcPr marL="0" marR="0" marT="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rgbClr val="00A6CD"/>
                    </a:solidFill>
                  </a:tcPr>
                </a:tc>
                <a:tc>
                  <a:txBody>
                    <a:bodyPr/>
                    <a:lstStyle/>
                    <a:p>
                      <a:pPr marL="50800">
                        <a:lnSpc>
                          <a:spcPct val="100000"/>
                        </a:lnSpc>
                        <a:spcBef>
                          <a:spcPts val="515"/>
                        </a:spcBef>
                      </a:pPr>
                      <a:r>
                        <a:rPr sz="1800" dirty="0">
                          <a:solidFill>
                            <a:srgbClr val="29458A"/>
                          </a:solidFill>
                          <a:latin typeface="Arial"/>
                          <a:cs typeface="Arial"/>
                        </a:rPr>
                        <a:t>Computational</a:t>
                      </a:r>
                      <a:r>
                        <a:rPr sz="1800" spc="-95" dirty="0">
                          <a:solidFill>
                            <a:srgbClr val="29458A"/>
                          </a:solidFill>
                          <a:latin typeface="Arial"/>
                          <a:cs typeface="Arial"/>
                        </a:rPr>
                        <a:t> </a:t>
                      </a:r>
                      <a:r>
                        <a:rPr sz="1800" spc="-10" dirty="0">
                          <a:solidFill>
                            <a:srgbClr val="29458A"/>
                          </a:solidFill>
                          <a:latin typeface="Arial"/>
                          <a:cs typeface="Arial"/>
                        </a:rPr>
                        <a:t>Thinking</a:t>
                      </a:r>
                      <a:endParaRPr sz="1800" dirty="0">
                        <a:solidFill>
                          <a:srgbClr val="29458A"/>
                        </a:solidFill>
                        <a:latin typeface="Times New Roman"/>
                        <a:cs typeface="Times New Roman"/>
                      </a:endParaRPr>
                    </a:p>
                  </a:txBody>
                  <a:tcPr marL="0" marR="0" marT="65405"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pPr>
                      <a:r>
                        <a:rPr sz="1800" dirty="0">
                          <a:solidFill>
                            <a:srgbClr val="29458A"/>
                          </a:solidFill>
                          <a:latin typeface="Arial"/>
                          <a:cs typeface="Arial"/>
                        </a:rPr>
                        <a:t>10</a:t>
                      </a:r>
                      <a:r>
                        <a:rPr sz="1800" spc="-10" dirty="0">
                          <a:solidFill>
                            <a:srgbClr val="29458A"/>
                          </a:solidFill>
                          <a:latin typeface="Arial"/>
                          <a:cs typeface="Arial"/>
                        </a:rPr>
                        <a:t> </a:t>
                      </a:r>
                      <a:r>
                        <a:rPr sz="1800" spc="-20" dirty="0">
                          <a:solidFill>
                            <a:srgbClr val="29458A"/>
                          </a:solidFill>
                          <a:latin typeface="Arial"/>
                          <a:cs typeface="Arial"/>
                        </a:rPr>
                        <a:t>mins</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a:lnSpc>
                          <a:spcPct val="100000"/>
                        </a:lnSpc>
                      </a:pPr>
                      <a:r>
                        <a:rPr sz="1800" spc="-10" dirty="0">
                          <a:solidFill>
                            <a:srgbClr val="29458A"/>
                          </a:solidFill>
                          <a:latin typeface="Arial"/>
                          <a:cs typeface="Arial"/>
                        </a:rPr>
                        <a:t>16-</a:t>
                      </a:r>
                      <a:r>
                        <a:rPr sz="1800" spc="-25" dirty="0">
                          <a:solidFill>
                            <a:srgbClr val="29458A"/>
                          </a:solidFill>
                          <a:latin typeface="Arial"/>
                          <a:cs typeface="Arial"/>
                        </a:rPr>
                        <a:t>18</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tc>
                  <a:txBody>
                    <a:bodyPr/>
                    <a:lstStyle/>
                    <a:p>
                      <a:pPr marL="50800" marR="0" lvl="0" indent="0" defTabSz="914400" eaLnBrk="1" fontAlgn="auto" latinLnBrk="0" hangingPunct="1">
                        <a:lnSpc>
                          <a:spcPct val="100000"/>
                        </a:lnSpc>
                        <a:spcBef>
                          <a:spcPts val="0"/>
                        </a:spcBef>
                        <a:spcAft>
                          <a:spcPts val="0"/>
                        </a:spcAft>
                        <a:buClrTx/>
                        <a:buSzTx/>
                        <a:buFontTx/>
                        <a:buNone/>
                        <a:tabLst/>
                        <a:defRPr/>
                      </a:pPr>
                      <a:r>
                        <a:rPr lang="en-GB" sz="1800" dirty="0">
                          <a:solidFill>
                            <a:srgbClr val="29458A"/>
                          </a:solidFill>
                          <a:latin typeface="Arial"/>
                          <a:cs typeface="Arial"/>
                        </a:rPr>
                        <a:t>‘Malia Recycles’ activity sheet </a:t>
                      </a:r>
                      <a:r>
                        <a:rPr sz="1800" spc="-10" dirty="0">
                          <a:solidFill>
                            <a:srgbClr val="29458A"/>
                          </a:solidFill>
                          <a:latin typeface="Arial"/>
                          <a:cs typeface="Arial"/>
                        </a:rPr>
                        <a:t>(optional)</a:t>
                      </a:r>
                      <a:endParaRPr sz="1800" dirty="0">
                        <a:solidFill>
                          <a:srgbClr val="29458A"/>
                        </a:solidFill>
                        <a:latin typeface="Arial"/>
                        <a:cs typeface="Arial"/>
                      </a:endParaRPr>
                    </a:p>
                  </a:txBody>
                  <a:tcPr marL="0" marR="0" marT="1270" marB="0" anchor="ctr">
                    <a:lnL w="12700" cap="flat" cmpd="sng" algn="ctr">
                      <a:solidFill>
                        <a:srgbClr val="29458A"/>
                      </a:solidFill>
                      <a:prstDash val="solid"/>
                      <a:round/>
                      <a:headEnd type="none" w="med" len="med"/>
                      <a:tailEnd type="none" w="med" len="med"/>
                    </a:lnL>
                    <a:lnR w="12700" cap="flat" cmpd="sng" algn="ctr">
                      <a:solidFill>
                        <a:srgbClr val="29458A"/>
                      </a:solidFill>
                      <a:prstDash val="solid"/>
                      <a:round/>
                      <a:headEnd type="none" w="med" len="med"/>
                      <a:tailEnd type="none" w="med" len="med"/>
                    </a:lnR>
                    <a:lnT w="12700" cap="flat" cmpd="sng" algn="ctr">
                      <a:solidFill>
                        <a:srgbClr val="29458A"/>
                      </a:solidFill>
                      <a:prstDash val="solid"/>
                      <a:round/>
                      <a:headEnd type="none" w="med" len="med"/>
                      <a:tailEnd type="none" w="med" len="med"/>
                    </a:lnT>
                    <a:lnB w="12700" cap="flat" cmpd="sng" algn="ctr">
                      <a:solidFill>
                        <a:srgbClr val="29458A"/>
                      </a:solidFill>
                      <a:prstDash val="solid"/>
                      <a:round/>
                      <a:headEnd type="none" w="med" len="med"/>
                      <a:tailEnd type="none" w="med" len="med"/>
                    </a:lnB>
                    <a:solidFill>
                      <a:schemeClr val="bg1">
                        <a:alpha val="75000"/>
                      </a:schemeClr>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bject 29"/>
          <p:cNvSpPr txBox="1"/>
          <p:nvPr/>
        </p:nvSpPr>
        <p:spPr>
          <a:xfrm>
            <a:off x="15869294" y="8739484"/>
            <a:ext cx="138430" cy="269240"/>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FFFFFF"/>
                </a:solidFill>
                <a:latin typeface="Arial"/>
                <a:cs typeface="Arial"/>
              </a:rPr>
              <a:t>6</a:t>
            </a:r>
            <a:endParaRPr sz="1600">
              <a:latin typeface="Arial"/>
              <a:cs typeface="Arial"/>
            </a:endParaRPr>
          </a:p>
        </p:txBody>
      </p:sp>
      <p:pic>
        <p:nvPicPr>
          <p:cNvPr id="31" name="object 31"/>
          <p:cNvPicPr/>
          <p:nvPr/>
        </p:nvPicPr>
        <p:blipFill>
          <a:blip r:embed="rId2" cstate="print"/>
          <a:stretch>
            <a:fillRect/>
          </a:stretch>
        </p:blipFill>
        <p:spPr>
          <a:xfrm>
            <a:off x="13119100" y="8005331"/>
            <a:ext cx="2400300" cy="548119"/>
          </a:xfrm>
          <a:prstGeom prst="rect">
            <a:avLst/>
          </a:prstGeom>
        </p:spPr>
      </p:pic>
      <p:sp>
        <p:nvSpPr>
          <p:cNvPr id="38" name="object 38"/>
          <p:cNvSpPr txBox="1"/>
          <p:nvPr/>
        </p:nvSpPr>
        <p:spPr>
          <a:xfrm>
            <a:off x="901700" y="2349500"/>
            <a:ext cx="7037705" cy="2090420"/>
          </a:xfrm>
          <a:prstGeom prst="rect">
            <a:avLst/>
          </a:prstGeom>
        </p:spPr>
        <p:txBody>
          <a:bodyPr vert="horz" wrap="square" lIns="0" tIns="12700" rIns="0" bIns="0" rtlCol="0">
            <a:spAutoFit/>
          </a:bodyPr>
          <a:lstStyle/>
          <a:p>
            <a:pPr marL="12700">
              <a:lnSpc>
                <a:spcPct val="100000"/>
              </a:lnSpc>
              <a:spcBef>
                <a:spcPts val="100"/>
              </a:spcBef>
            </a:pPr>
            <a:r>
              <a:rPr sz="2600" b="1" spc="-10" dirty="0">
                <a:solidFill>
                  <a:srgbClr val="29458A"/>
                </a:solidFill>
                <a:latin typeface="Arial"/>
                <a:cs typeface="Arial"/>
              </a:rPr>
              <a:t>You’ll</a:t>
            </a:r>
            <a:r>
              <a:rPr sz="2600" b="1" spc="-65" dirty="0">
                <a:solidFill>
                  <a:srgbClr val="29458A"/>
                </a:solidFill>
                <a:latin typeface="Arial"/>
                <a:cs typeface="Arial"/>
              </a:rPr>
              <a:t> </a:t>
            </a:r>
            <a:r>
              <a:rPr sz="2600" b="1" dirty="0">
                <a:solidFill>
                  <a:srgbClr val="29458A"/>
                </a:solidFill>
                <a:latin typeface="Arial"/>
                <a:cs typeface="Arial"/>
              </a:rPr>
              <a:t>be</a:t>
            </a:r>
            <a:r>
              <a:rPr sz="2600" b="1" spc="-50" dirty="0">
                <a:solidFill>
                  <a:srgbClr val="29458A"/>
                </a:solidFill>
                <a:latin typeface="Arial"/>
                <a:cs typeface="Arial"/>
              </a:rPr>
              <a:t> </a:t>
            </a:r>
            <a:r>
              <a:rPr sz="2600" b="1" dirty="0">
                <a:solidFill>
                  <a:srgbClr val="29458A"/>
                </a:solidFill>
                <a:latin typeface="Arial"/>
                <a:cs typeface="Arial"/>
              </a:rPr>
              <a:t>able</a:t>
            </a:r>
            <a:r>
              <a:rPr sz="2600" b="1" spc="-50" dirty="0">
                <a:solidFill>
                  <a:srgbClr val="29458A"/>
                </a:solidFill>
                <a:latin typeface="Arial"/>
                <a:cs typeface="Arial"/>
              </a:rPr>
              <a:t> </a:t>
            </a:r>
            <a:r>
              <a:rPr sz="2600" b="1" spc="-25" dirty="0">
                <a:solidFill>
                  <a:srgbClr val="29458A"/>
                </a:solidFill>
                <a:latin typeface="Arial"/>
                <a:cs typeface="Arial"/>
              </a:rPr>
              <a:t>to:</a:t>
            </a:r>
            <a:endParaRPr sz="2600" dirty="0">
              <a:latin typeface="Arial"/>
              <a:cs typeface="Arial"/>
            </a:endParaRPr>
          </a:p>
          <a:p>
            <a:pPr marL="317500" indent="-304800">
              <a:lnSpc>
                <a:spcPct val="100000"/>
              </a:lnSpc>
              <a:spcBef>
                <a:spcPts val="1535"/>
              </a:spcBef>
              <a:buChar char="•"/>
              <a:tabLst>
                <a:tab pos="316865" algn="l"/>
                <a:tab pos="317500" algn="l"/>
              </a:tabLst>
            </a:pPr>
            <a:r>
              <a:rPr sz="2000" dirty="0">
                <a:solidFill>
                  <a:srgbClr val="29458A"/>
                </a:solidFill>
                <a:latin typeface="Arial"/>
                <a:cs typeface="Arial"/>
              </a:rPr>
              <a:t>Give</a:t>
            </a:r>
            <a:r>
              <a:rPr sz="2000" spc="-30" dirty="0">
                <a:solidFill>
                  <a:srgbClr val="29458A"/>
                </a:solidFill>
                <a:latin typeface="Arial"/>
                <a:cs typeface="Arial"/>
              </a:rPr>
              <a:t> </a:t>
            </a:r>
            <a:r>
              <a:rPr sz="2000" dirty="0">
                <a:solidFill>
                  <a:srgbClr val="29458A"/>
                </a:solidFill>
                <a:latin typeface="Arial"/>
                <a:cs typeface="Arial"/>
              </a:rPr>
              <a:t>a</a:t>
            </a:r>
            <a:r>
              <a:rPr sz="2000" spc="-25" dirty="0">
                <a:solidFill>
                  <a:srgbClr val="29458A"/>
                </a:solidFill>
                <a:latin typeface="Arial"/>
                <a:cs typeface="Arial"/>
              </a:rPr>
              <a:t> </a:t>
            </a:r>
            <a:r>
              <a:rPr sz="2000" dirty="0">
                <a:solidFill>
                  <a:srgbClr val="29458A"/>
                </a:solidFill>
                <a:latin typeface="Arial"/>
                <a:cs typeface="Arial"/>
              </a:rPr>
              <a:t>definition</a:t>
            </a:r>
            <a:r>
              <a:rPr sz="2000" spc="-20" dirty="0">
                <a:solidFill>
                  <a:srgbClr val="29458A"/>
                </a:solidFill>
                <a:latin typeface="Arial"/>
                <a:cs typeface="Arial"/>
              </a:rPr>
              <a:t> </a:t>
            </a:r>
            <a:r>
              <a:rPr sz="2000" dirty="0">
                <a:solidFill>
                  <a:srgbClr val="29458A"/>
                </a:solidFill>
                <a:latin typeface="Arial"/>
                <a:cs typeface="Arial"/>
              </a:rPr>
              <a:t>for</a:t>
            </a:r>
            <a:r>
              <a:rPr sz="2000" spc="-20" dirty="0">
                <a:solidFill>
                  <a:srgbClr val="29458A"/>
                </a:solidFill>
                <a:latin typeface="Arial"/>
                <a:cs typeface="Arial"/>
              </a:rPr>
              <a:t> </a:t>
            </a:r>
            <a:r>
              <a:rPr sz="2000" dirty="0">
                <a:solidFill>
                  <a:srgbClr val="29458A"/>
                </a:solidFill>
                <a:latin typeface="Arial"/>
                <a:cs typeface="Arial"/>
              </a:rPr>
              <a:t>artificial</a:t>
            </a:r>
            <a:r>
              <a:rPr sz="2000" spc="-20" dirty="0">
                <a:solidFill>
                  <a:srgbClr val="29458A"/>
                </a:solidFill>
                <a:latin typeface="Arial"/>
                <a:cs typeface="Arial"/>
              </a:rPr>
              <a:t> </a:t>
            </a:r>
            <a:r>
              <a:rPr sz="2000" spc="-10" dirty="0">
                <a:solidFill>
                  <a:srgbClr val="29458A"/>
                </a:solidFill>
                <a:latin typeface="Arial"/>
                <a:cs typeface="Arial"/>
              </a:rPr>
              <a:t>intelligence</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Explain</a:t>
            </a:r>
            <a:r>
              <a:rPr sz="2000" spc="-15" dirty="0">
                <a:solidFill>
                  <a:srgbClr val="29458A"/>
                </a:solidFill>
                <a:latin typeface="Arial"/>
                <a:cs typeface="Arial"/>
              </a:rPr>
              <a:t> </a:t>
            </a:r>
            <a:r>
              <a:rPr sz="2000" dirty="0">
                <a:solidFill>
                  <a:srgbClr val="29458A"/>
                </a:solidFill>
                <a:latin typeface="Arial"/>
                <a:cs typeface="Arial"/>
              </a:rPr>
              <a:t>how</a:t>
            </a:r>
            <a:r>
              <a:rPr sz="2000" spc="-20" dirty="0">
                <a:solidFill>
                  <a:srgbClr val="29458A"/>
                </a:solidFill>
                <a:latin typeface="Arial"/>
                <a:cs typeface="Arial"/>
              </a:rPr>
              <a:t> </a:t>
            </a:r>
            <a:r>
              <a:rPr sz="2000" dirty="0">
                <a:solidFill>
                  <a:srgbClr val="29458A"/>
                </a:solidFill>
                <a:latin typeface="Arial"/>
                <a:cs typeface="Arial"/>
              </a:rPr>
              <a:t>a</a:t>
            </a:r>
            <a:r>
              <a:rPr sz="2000" spc="-20" dirty="0">
                <a:solidFill>
                  <a:srgbClr val="29458A"/>
                </a:solidFill>
                <a:latin typeface="Arial"/>
                <a:cs typeface="Arial"/>
              </a:rPr>
              <a:t> </a:t>
            </a:r>
            <a:r>
              <a:rPr sz="2000" dirty="0">
                <a:solidFill>
                  <a:srgbClr val="29458A"/>
                </a:solidFill>
                <a:latin typeface="Arial"/>
                <a:cs typeface="Arial"/>
              </a:rPr>
              <a:t>voice</a:t>
            </a:r>
            <a:r>
              <a:rPr sz="2000" spc="-15" dirty="0">
                <a:solidFill>
                  <a:srgbClr val="29458A"/>
                </a:solidFill>
                <a:latin typeface="Arial"/>
                <a:cs typeface="Arial"/>
              </a:rPr>
              <a:t> </a:t>
            </a:r>
            <a:r>
              <a:rPr sz="2000" dirty="0">
                <a:solidFill>
                  <a:srgbClr val="29458A"/>
                </a:solidFill>
                <a:latin typeface="Arial"/>
                <a:cs typeface="Arial"/>
              </a:rPr>
              <a:t>assistant</a:t>
            </a:r>
            <a:r>
              <a:rPr sz="2000" spc="-20" dirty="0">
                <a:solidFill>
                  <a:srgbClr val="29458A"/>
                </a:solidFill>
                <a:latin typeface="Arial"/>
                <a:cs typeface="Arial"/>
              </a:rPr>
              <a:t> </a:t>
            </a:r>
            <a:r>
              <a:rPr sz="2000" dirty="0">
                <a:solidFill>
                  <a:srgbClr val="29458A"/>
                </a:solidFill>
                <a:latin typeface="Arial"/>
                <a:cs typeface="Arial"/>
              </a:rPr>
              <a:t>understands</a:t>
            </a:r>
            <a:r>
              <a:rPr sz="2000" spc="-20" dirty="0">
                <a:solidFill>
                  <a:srgbClr val="29458A"/>
                </a:solidFill>
                <a:latin typeface="Arial"/>
                <a:cs typeface="Arial"/>
              </a:rPr>
              <a:t> </a:t>
            </a:r>
            <a:r>
              <a:rPr sz="2000" dirty="0">
                <a:solidFill>
                  <a:srgbClr val="29458A"/>
                </a:solidFill>
                <a:latin typeface="Arial"/>
                <a:cs typeface="Arial"/>
              </a:rPr>
              <a:t>a</a:t>
            </a:r>
            <a:r>
              <a:rPr sz="2000" spc="-15" dirty="0">
                <a:solidFill>
                  <a:srgbClr val="29458A"/>
                </a:solidFill>
                <a:latin typeface="Arial"/>
                <a:cs typeface="Arial"/>
              </a:rPr>
              <a:t> </a:t>
            </a:r>
            <a:r>
              <a:rPr sz="2000" spc="-10" dirty="0">
                <a:solidFill>
                  <a:srgbClr val="29458A"/>
                </a:solidFill>
                <a:latin typeface="Arial"/>
                <a:cs typeface="Arial"/>
              </a:rPr>
              <a:t>command</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Use</a:t>
            </a:r>
            <a:r>
              <a:rPr sz="2000" spc="-10" dirty="0">
                <a:solidFill>
                  <a:srgbClr val="29458A"/>
                </a:solidFill>
                <a:latin typeface="Arial"/>
                <a:cs typeface="Arial"/>
              </a:rPr>
              <a:t> </a:t>
            </a:r>
            <a:r>
              <a:rPr sz="2000" dirty="0">
                <a:solidFill>
                  <a:srgbClr val="29458A"/>
                </a:solidFill>
                <a:latin typeface="Arial"/>
                <a:cs typeface="Arial"/>
              </a:rPr>
              <a:t>a</a:t>
            </a:r>
            <a:r>
              <a:rPr sz="2000" spc="-10" dirty="0">
                <a:solidFill>
                  <a:srgbClr val="29458A"/>
                </a:solidFill>
                <a:latin typeface="Arial"/>
                <a:cs typeface="Arial"/>
              </a:rPr>
              <a:t> </a:t>
            </a:r>
            <a:r>
              <a:rPr sz="2000" dirty="0">
                <a:solidFill>
                  <a:srgbClr val="29458A"/>
                </a:solidFill>
                <a:latin typeface="Arial"/>
                <a:cs typeface="Arial"/>
              </a:rPr>
              <a:t>helpful</a:t>
            </a:r>
            <a:r>
              <a:rPr sz="2000" spc="-10" dirty="0">
                <a:solidFill>
                  <a:srgbClr val="29458A"/>
                </a:solidFill>
                <a:latin typeface="Arial"/>
                <a:cs typeface="Arial"/>
              </a:rPr>
              <a:t> </a:t>
            </a:r>
            <a:r>
              <a:rPr sz="2000" dirty="0">
                <a:solidFill>
                  <a:srgbClr val="29458A"/>
                </a:solidFill>
                <a:latin typeface="Arial"/>
                <a:cs typeface="Arial"/>
              </a:rPr>
              <a:t>thinking</a:t>
            </a:r>
            <a:r>
              <a:rPr sz="2000" spc="-5" dirty="0">
                <a:solidFill>
                  <a:srgbClr val="29458A"/>
                </a:solidFill>
                <a:latin typeface="Arial"/>
                <a:cs typeface="Arial"/>
              </a:rPr>
              <a:t> </a:t>
            </a:r>
            <a:r>
              <a:rPr sz="2000" dirty="0">
                <a:solidFill>
                  <a:srgbClr val="29458A"/>
                </a:solidFill>
                <a:latin typeface="Arial"/>
                <a:cs typeface="Arial"/>
              </a:rPr>
              <a:t>tool</a:t>
            </a:r>
            <a:r>
              <a:rPr sz="2000" spc="-5" dirty="0">
                <a:solidFill>
                  <a:srgbClr val="29458A"/>
                </a:solidFill>
                <a:latin typeface="Arial"/>
                <a:cs typeface="Arial"/>
              </a:rPr>
              <a:t> </a:t>
            </a:r>
            <a:r>
              <a:rPr sz="2000" dirty="0">
                <a:solidFill>
                  <a:srgbClr val="29458A"/>
                </a:solidFill>
                <a:latin typeface="Arial"/>
                <a:cs typeface="Arial"/>
              </a:rPr>
              <a:t>to</a:t>
            </a:r>
            <a:r>
              <a:rPr sz="2000" spc="-5" dirty="0">
                <a:solidFill>
                  <a:srgbClr val="29458A"/>
                </a:solidFill>
                <a:latin typeface="Arial"/>
                <a:cs typeface="Arial"/>
              </a:rPr>
              <a:t> </a:t>
            </a:r>
            <a:r>
              <a:rPr sz="2000" dirty="0">
                <a:solidFill>
                  <a:srgbClr val="29458A"/>
                </a:solidFill>
                <a:latin typeface="Arial"/>
                <a:cs typeface="Arial"/>
              </a:rPr>
              <a:t>solve</a:t>
            </a:r>
            <a:r>
              <a:rPr sz="2000" spc="-5" dirty="0">
                <a:solidFill>
                  <a:srgbClr val="29458A"/>
                </a:solidFill>
                <a:latin typeface="Arial"/>
                <a:cs typeface="Arial"/>
              </a:rPr>
              <a:t> </a:t>
            </a:r>
            <a:r>
              <a:rPr sz="2000" dirty="0">
                <a:solidFill>
                  <a:srgbClr val="29458A"/>
                </a:solidFill>
                <a:latin typeface="Arial"/>
                <a:cs typeface="Arial"/>
              </a:rPr>
              <a:t>a</a:t>
            </a:r>
            <a:r>
              <a:rPr sz="2000" spc="-10" dirty="0">
                <a:solidFill>
                  <a:srgbClr val="29458A"/>
                </a:solidFill>
                <a:latin typeface="Arial"/>
                <a:cs typeface="Arial"/>
              </a:rPr>
              <a:t> </a:t>
            </a:r>
            <a:r>
              <a:rPr sz="2000" dirty="0">
                <a:solidFill>
                  <a:srgbClr val="29458A"/>
                </a:solidFill>
                <a:latin typeface="Arial"/>
                <a:cs typeface="Arial"/>
              </a:rPr>
              <a:t>computational </a:t>
            </a:r>
            <a:r>
              <a:rPr sz="2000" spc="-10" dirty="0">
                <a:solidFill>
                  <a:srgbClr val="29458A"/>
                </a:solidFill>
                <a:latin typeface="Arial"/>
                <a:cs typeface="Arial"/>
              </a:rPr>
              <a:t>problem</a:t>
            </a:r>
            <a:endParaRPr sz="2000" dirty="0">
              <a:latin typeface="Arial"/>
              <a:cs typeface="Arial"/>
            </a:endParaRPr>
          </a:p>
        </p:txBody>
      </p:sp>
      <p:sp>
        <p:nvSpPr>
          <p:cNvPr id="39" name="object 39"/>
          <p:cNvSpPr txBox="1">
            <a:spLocks noGrp="1"/>
          </p:cNvSpPr>
          <p:nvPr>
            <p:ph type="title"/>
          </p:nvPr>
        </p:nvSpPr>
        <p:spPr>
          <a:xfrm>
            <a:off x="901700" y="1297214"/>
            <a:ext cx="11325860" cy="695960"/>
          </a:xfrm>
          <a:prstGeom prst="rect">
            <a:avLst/>
          </a:prstGeom>
        </p:spPr>
        <p:txBody>
          <a:bodyPr vert="horz" wrap="square" lIns="0" tIns="12700" rIns="0" bIns="0" rtlCol="0">
            <a:spAutoFit/>
          </a:bodyPr>
          <a:lstStyle/>
          <a:p>
            <a:pPr marL="12700">
              <a:lnSpc>
                <a:spcPct val="100000"/>
              </a:lnSpc>
              <a:spcBef>
                <a:spcPts val="100"/>
              </a:spcBef>
            </a:pPr>
            <a:r>
              <a:rPr b="1" dirty="0">
                <a:latin typeface="Arial"/>
                <a:cs typeface="Arial"/>
              </a:rPr>
              <a:t>Learning </a:t>
            </a:r>
            <a:r>
              <a:rPr b="1" spc="-10" dirty="0">
                <a:latin typeface="Arial"/>
                <a:cs typeface="Arial"/>
              </a:rPr>
              <a:t>outcomes</a:t>
            </a:r>
          </a:p>
        </p:txBody>
      </p:sp>
      <p:sp>
        <p:nvSpPr>
          <p:cNvPr id="40" name="object 40"/>
          <p:cNvSpPr/>
          <p:nvPr/>
        </p:nvSpPr>
        <p:spPr>
          <a:xfrm>
            <a:off x="38096" y="38092"/>
            <a:ext cx="0" cy="7341234"/>
          </a:xfrm>
          <a:custGeom>
            <a:avLst/>
            <a:gdLst/>
            <a:ahLst/>
            <a:cxnLst/>
            <a:rect l="l" t="t" r="r" b="b"/>
            <a:pathLst>
              <a:path h="7341234">
                <a:moveTo>
                  <a:pt x="0" y="0"/>
                </a:moveTo>
                <a:lnTo>
                  <a:pt x="0" y="7340612"/>
                </a:lnTo>
              </a:path>
            </a:pathLst>
          </a:custGeom>
          <a:solidFill>
            <a:srgbClr val="29458A"/>
          </a:solidFill>
        </p:spPr>
        <p:txBody>
          <a:bodyPr wrap="square" lIns="0" tIns="0" rIns="0" bIns="0" rtlCol="0"/>
          <a:lstStyle/>
          <a:p>
            <a:endParaRPr/>
          </a:p>
        </p:txBody>
      </p:sp>
      <p:pic>
        <p:nvPicPr>
          <p:cNvPr id="4" name="object 13">
            <a:extLst>
              <a:ext uri="{FF2B5EF4-FFF2-40B4-BE49-F238E27FC236}">
                <a16:creationId xmlns:a16="http://schemas.microsoft.com/office/drawing/2014/main" id="{71E9B469-0D61-1227-B457-F25C2B716B9B}"/>
              </a:ext>
            </a:extLst>
          </p:cNvPr>
          <p:cNvPicPr/>
          <p:nvPr/>
        </p:nvPicPr>
        <p:blipFill>
          <a:blip r:embed="rId3" cstate="print">
            <a:extLst>
              <a:ext uri="{28A0092B-C50C-407E-A947-70E740481C1C}">
                <a14:useLocalDpi xmlns:a14="http://schemas.microsoft.com/office/drawing/2010/main" val="0"/>
              </a:ext>
            </a:extLst>
          </a:blip>
          <a:srcRect l="1487" r="1487"/>
          <a:stretch/>
        </p:blipFill>
        <p:spPr>
          <a:xfrm>
            <a:off x="7518400" y="570673"/>
            <a:ext cx="8001000" cy="7496558"/>
          </a:xfrm>
          <a:prstGeom prst="roundRect">
            <a:avLst>
              <a:gd name="adj" fmla="val 10204"/>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bject 26"/>
          <p:cNvSpPr txBox="1"/>
          <p:nvPr/>
        </p:nvSpPr>
        <p:spPr>
          <a:xfrm>
            <a:off x="15869294" y="8739484"/>
            <a:ext cx="138430" cy="269240"/>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FFFFFF"/>
                </a:solidFill>
                <a:latin typeface="Arial"/>
                <a:cs typeface="Arial"/>
              </a:rPr>
              <a:t>7</a:t>
            </a:r>
            <a:endParaRPr sz="1600">
              <a:latin typeface="Arial"/>
              <a:cs typeface="Arial"/>
            </a:endParaRPr>
          </a:p>
        </p:txBody>
      </p:sp>
      <p:sp>
        <p:nvSpPr>
          <p:cNvPr id="4" name="Rectangle 3">
            <a:extLst>
              <a:ext uri="{FF2B5EF4-FFF2-40B4-BE49-F238E27FC236}">
                <a16:creationId xmlns:a16="http://schemas.microsoft.com/office/drawing/2014/main" id="{7D56A668-64EA-AE35-FD46-081D3DA296E4}"/>
              </a:ext>
            </a:extLst>
          </p:cNvPr>
          <p:cNvSpPr/>
          <p:nvPr/>
        </p:nvSpPr>
        <p:spPr>
          <a:xfrm>
            <a:off x="12852400" y="7848600"/>
            <a:ext cx="2743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bject 27"/>
          <p:cNvSpPr txBox="1">
            <a:spLocks noGrp="1"/>
          </p:cNvSpPr>
          <p:nvPr>
            <p:ph type="title"/>
          </p:nvPr>
        </p:nvSpPr>
        <p:spPr>
          <a:xfrm>
            <a:off x="901700" y="1297214"/>
            <a:ext cx="11325860" cy="695960"/>
          </a:xfrm>
          <a:prstGeom prst="rect">
            <a:avLst/>
          </a:prstGeom>
        </p:spPr>
        <p:txBody>
          <a:bodyPr vert="horz" wrap="square" lIns="0" tIns="12700" rIns="0" bIns="0" rtlCol="0">
            <a:spAutoFit/>
          </a:bodyPr>
          <a:lstStyle/>
          <a:p>
            <a:pPr marL="12700">
              <a:lnSpc>
                <a:spcPct val="100000"/>
              </a:lnSpc>
              <a:spcBef>
                <a:spcPts val="100"/>
              </a:spcBef>
            </a:pPr>
            <a:r>
              <a:rPr b="1" dirty="0">
                <a:latin typeface="Arial"/>
                <a:cs typeface="Arial"/>
              </a:rPr>
              <a:t>What</a:t>
            </a:r>
            <a:r>
              <a:rPr b="1" spc="-5" dirty="0">
                <a:latin typeface="Arial"/>
                <a:cs typeface="Arial"/>
              </a:rPr>
              <a:t> </a:t>
            </a:r>
            <a:r>
              <a:rPr b="1" dirty="0">
                <a:latin typeface="Arial"/>
                <a:cs typeface="Arial"/>
              </a:rPr>
              <a:t>is</a:t>
            </a:r>
            <a:r>
              <a:rPr b="1" spc="-165" dirty="0">
                <a:latin typeface="Arial"/>
                <a:cs typeface="Arial"/>
              </a:rPr>
              <a:t> </a:t>
            </a:r>
            <a:r>
              <a:rPr b="1" dirty="0">
                <a:latin typeface="Arial"/>
                <a:cs typeface="Arial"/>
              </a:rPr>
              <a:t>AI</a:t>
            </a:r>
            <a:r>
              <a:rPr b="1" spc="-10" dirty="0">
                <a:latin typeface="Arial"/>
                <a:cs typeface="Arial"/>
              </a:rPr>
              <a:t> </a:t>
            </a:r>
            <a:r>
              <a:rPr b="1" dirty="0">
                <a:latin typeface="Arial"/>
                <a:cs typeface="Arial"/>
              </a:rPr>
              <a:t>and</a:t>
            </a:r>
            <a:r>
              <a:rPr b="1" spc="-5" dirty="0">
                <a:latin typeface="Arial"/>
                <a:cs typeface="Arial"/>
              </a:rPr>
              <a:t> </a:t>
            </a:r>
            <a:r>
              <a:rPr b="1" dirty="0">
                <a:latin typeface="Arial"/>
                <a:cs typeface="Arial"/>
              </a:rPr>
              <a:t>how</a:t>
            </a:r>
            <a:r>
              <a:rPr b="1" spc="-5" dirty="0">
                <a:latin typeface="Arial"/>
                <a:cs typeface="Arial"/>
              </a:rPr>
              <a:t> </a:t>
            </a:r>
            <a:r>
              <a:rPr b="1" dirty="0">
                <a:latin typeface="Arial"/>
                <a:cs typeface="Arial"/>
              </a:rPr>
              <a:t>does</a:t>
            </a:r>
            <a:r>
              <a:rPr b="1" spc="-170" dirty="0">
                <a:latin typeface="Arial"/>
                <a:cs typeface="Arial"/>
              </a:rPr>
              <a:t> </a:t>
            </a:r>
            <a:r>
              <a:rPr b="1" dirty="0">
                <a:latin typeface="Arial"/>
                <a:cs typeface="Arial"/>
              </a:rPr>
              <a:t>AI</a:t>
            </a:r>
            <a:r>
              <a:rPr b="1" spc="-10" dirty="0">
                <a:latin typeface="Arial"/>
                <a:cs typeface="Arial"/>
              </a:rPr>
              <a:t> </a:t>
            </a:r>
            <a:r>
              <a:rPr b="1" dirty="0">
                <a:latin typeface="Arial"/>
                <a:cs typeface="Arial"/>
              </a:rPr>
              <a:t>help </a:t>
            </a:r>
            <a:r>
              <a:rPr b="1" spc="-25" dirty="0">
                <a:latin typeface="Arial"/>
                <a:cs typeface="Arial"/>
              </a:rPr>
              <a:t>us?</a:t>
            </a:r>
          </a:p>
        </p:txBody>
      </p:sp>
      <p:sp>
        <p:nvSpPr>
          <p:cNvPr id="29" name="object 29"/>
          <p:cNvSpPr txBox="1"/>
          <p:nvPr/>
        </p:nvSpPr>
        <p:spPr>
          <a:xfrm>
            <a:off x="901700" y="2349500"/>
            <a:ext cx="9992995" cy="3132455"/>
          </a:xfrm>
          <a:prstGeom prst="rect">
            <a:avLst/>
          </a:prstGeom>
        </p:spPr>
        <p:txBody>
          <a:bodyPr vert="horz" wrap="square" lIns="0" tIns="12700" rIns="0" bIns="0" rtlCol="0">
            <a:spAutoFit/>
          </a:bodyPr>
          <a:lstStyle/>
          <a:p>
            <a:pPr marL="12700">
              <a:lnSpc>
                <a:spcPct val="100000"/>
              </a:lnSpc>
              <a:spcBef>
                <a:spcPts val="100"/>
              </a:spcBef>
            </a:pPr>
            <a:r>
              <a:rPr sz="2600" b="1" dirty="0">
                <a:solidFill>
                  <a:srgbClr val="29458A"/>
                </a:solidFill>
                <a:latin typeface="Arial"/>
                <a:cs typeface="Arial"/>
              </a:rPr>
              <a:t>AI</a:t>
            </a:r>
            <a:r>
              <a:rPr sz="2600" b="1" spc="-25" dirty="0">
                <a:solidFill>
                  <a:srgbClr val="29458A"/>
                </a:solidFill>
                <a:latin typeface="Arial"/>
                <a:cs typeface="Arial"/>
              </a:rPr>
              <a:t> </a:t>
            </a:r>
            <a:r>
              <a:rPr sz="2600" b="1" dirty="0">
                <a:solidFill>
                  <a:srgbClr val="29458A"/>
                </a:solidFill>
                <a:latin typeface="Arial"/>
                <a:cs typeface="Arial"/>
              </a:rPr>
              <a:t>stands</a:t>
            </a:r>
            <a:r>
              <a:rPr sz="2600" b="1" spc="-25" dirty="0">
                <a:solidFill>
                  <a:srgbClr val="29458A"/>
                </a:solidFill>
                <a:latin typeface="Arial"/>
                <a:cs typeface="Arial"/>
              </a:rPr>
              <a:t> </a:t>
            </a:r>
            <a:r>
              <a:rPr sz="2600" b="1" dirty="0">
                <a:solidFill>
                  <a:srgbClr val="29458A"/>
                </a:solidFill>
                <a:latin typeface="Arial"/>
                <a:cs typeface="Arial"/>
              </a:rPr>
              <a:t>for</a:t>
            </a:r>
            <a:r>
              <a:rPr sz="2600" b="1" spc="-120" dirty="0">
                <a:solidFill>
                  <a:srgbClr val="29458A"/>
                </a:solidFill>
                <a:latin typeface="Arial"/>
                <a:cs typeface="Arial"/>
              </a:rPr>
              <a:t> </a:t>
            </a:r>
            <a:r>
              <a:rPr sz="2600" b="1" dirty="0">
                <a:solidFill>
                  <a:srgbClr val="29458A"/>
                </a:solidFill>
                <a:latin typeface="Arial"/>
                <a:cs typeface="Arial"/>
              </a:rPr>
              <a:t>Artificial</a:t>
            </a:r>
            <a:r>
              <a:rPr sz="2600" b="1" spc="-20" dirty="0">
                <a:solidFill>
                  <a:srgbClr val="29458A"/>
                </a:solidFill>
                <a:latin typeface="Arial"/>
                <a:cs typeface="Arial"/>
              </a:rPr>
              <a:t> </a:t>
            </a:r>
            <a:r>
              <a:rPr sz="2600" b="1" spc="-10" dirty="0">
                <a:solidFill>
                  <a:srgbClr val="29458A"/>
                </a:solidFill>
                <a:latin typeface="Arial"/>
                <a:cs typeface="Arial"/>
              </a:rPr>
              <a:t>Intelligence.</a:t>
            </a:r>
            <a:endParaRPr sz="2600" dirty="0">
              <a:latin typeface="Arial"/>
              <a:cs typeface="Arial"/>
            </a:endParaRPr>
          </a:p>
          <a:p>
            <a:pPr>
              <a:lnSpc>
                <a:spcPct val="100000"/>
              </a:lnSpc>
              <a:spcBef>
                <a:spcPts val="30"/>
              </a:spcBef>
            </a:pPr>
            <a:endParaRPr sz="3000" dirty="0">
              <a:latin typeface="Arial"/>
              <a:cs typeface="Arial"/>
            </a:endParaRPr>
          </a:p>
          <a:p>
            <a:pPr marL="12700">
              <a:lnSpc>
                <a:spcPct val="100000"/>
              </a:lnSpc>
            </a:pPr>
            <a:r>
              <a:rPr sz="2600" dirty="0">
                <a:solidFill>
                  <a:srgbClr val="29458A"/>
                </a:solidFill>
                <a:latin typeface="Arial"/>
                <a:cs typeface="Arial"/>
              </a:rPr>
              <a:t>Intelligence</a:t>
            </a:r>
            <a:r>
              <a:rPr sz="2600" spc="-10" dirty="0">
                <a:solidFill>
                  <a:srgbClr val="29458A"/>
                </a:solidFill>
                <a:latin typeface="Arial"/>
                <a:cs typeface="Arial"/>
              </a:rPr>
              <a:t> </a:t>
            </a:r>
            <a:r>
              <a:rPr sz="2600" dirty="0">
                <a:solidFill>
                  <a:srgbClr val="29458A"/>
                </a:solidFill>
                <a:latin typeface="Arial"/>
                <a:cs typeface="Arial"/>
              </a:rPr>
              <a:t>means</a:t>
            </a:r>
            <a:r>
              <a:rPr sz="2600" spc="-5" dirty="0">
                <a:solidFill>
                  <a:srgbClr val="29458A"/>
                </a:solidFill>
                <a:latin typeface="Arial"/>
                <a:cs typeface="Arial"/>
              </a:rPr>
              <a:t> </a:t>
            </a:r>
            <a:r>
              <a:rPr sz="2600" dirty="0">
                <a:solidFill>
                  <a:srgbClr val="29458A"/>
                </a:solidFill>
                <a:latin typeface="Arial"/>
                <a:cs typeface="Arial"/>
              </a:rPr>
              <a:t>to</a:t>
            </a:r>
            <a:r>
              <a:rPr sz="2600" spc="-10" dirty="0">
                <a:solidFill>
                  <a:srgbClr val="29458A"/>
                </a:solidFill>
                <a:latin typeface="Arial"/>
                <a:cs typeface="Arial"/>
              </a:rPr>
              <a:t> </a:t>
            </a:r>
            <a:r>
              <a:rPr sz="2600" dirty="0">
                <a:solidFill>
                  <a:srgbClr val="29458A"/>
                </a:solidFill>
                <a:latin typeface="Arial"/>
                <a:cs typeface="Arial"/>
              </a:rPr>
              <a:t>be</a:t>
            </a:r>
            <a:r>
              <a:rPr sz="2600" spc="-10" dirty="0">
                <a:solidFill>
                  <a:srgbClr val="29458A"/>
                </a:solidFill>
                <a:latin typeface="Arial"/>
                <a:cs typeface="Arial"/>
              </a:rPr>
              <a:t> </a:t>
            </a:r>
            <a:r>
              <a:rPr sz="2600" dirty="0">
                <a:solidFill>
                  <a:srgbClr val="29458A"/>
                </a:solidFill>
                <a:latin typeface="Arial"/>
                <a:cs typeface="Arial"/>
              </a:rPr>
              <a:t>able</a:t>
            </a:r>
            <a:r>
              <a:rPr sz="2600" spc="-10" dirty="0">
                <a:solidFill>
                  <a:srgbClr val="29458A"/>
                </a:solidFill>
                <a:latin typeface="Arial"/>
                <a:cs typeface="Arial"/>
              </a:rPr>
              <a:t> </a:t>
            </a:r>
            <a:r>
              <a:rPr sz="2600" dirty="0">
                <a:solidFill>
                  <a:srgbClr val="29458A"/>
                </a:solidFill>
                <a:latin typeface="Arial"/>
                <a:cs typeface="Arial"/>
              </a:rPr>
              <a:t>to</a:t>
            </a:r>
            <a:r>
              <a:rPr sz="2600" spc="-10" dirty="0">
                <a:solidFill>
                  <a:srgbClr val="29458A"/>
                </a:solidFill>
                <a:latin typeface="Arial"/>
                <a:cs typeface="Arial"/>
              </a:rPr>
              <a:t> </a:t>
            </a:r>
            <a:r>
              <a:rPr sz="2600" dirty="0">
                <a:solidFill>
                  <a:srgbClr val="29458A"/>
                </a:solidFill>
                <a:latin typeface="Arial"/>
                <a:cs typeface="Arial"/>
              </a:rPr>
              <a:t>learn</a:t>
            </a:r>
            <a:r>
              <a:rPr sz="2600" spc="-10" dirty="0">
                <a:solidFill>
                  <a:srgbClr val="29458A"/>
                </a:solidFill>
                <a:latin typeface="Arial"/>
                <a:cs typeface="Arial"/>
              </a:rPr>
              <a:t> </a:t>
            </a:r>
            <a:r>
              <a:rPr sz="2600" dirty="0">
                <a:solidFill>
                  <a:srgbClr val="29458A"/>
                </a:solidFill>
                <a:latin typeface="Arial"/>
                <a:cs typeface="Arial"/>
              </a:rPr>
              <a:t>and</a:t>
            </a:r>
            <a:r>
              <a:rPr sz="2600" spc="-10" dirty="0">
                <a:solidFill>
                  <a:srgbClr val="29458A"/>
                </a:solidFill>
                <a:latin typeface="Arial"/>
                <a:cs typeface="Arial"/>
              </a:rPr>
              <a:t> </a:t>
            </a:r>
            <a:r>
              <a:rPr sz="2600" dirty="0">
                <a:solidFill>
                  <a:srgbClr val="29458A"/>
                </a:solidFill>
                <a:latin typeface="Arial"/>
                <a:cs typeface="Arial"/>
              </a:rPr>
              <a:t>apply</a:t>
            </a:r>
            <a:r>
              <a:rPr sz="2600" spc="-15" dirty="0">
                <a:solidFill>
                  <a:srgbClr val="29458A"/>
                </a:solidFill>
                <a:latin typeface="Arial"/>
                <a:cs typeface="Arial"/>
              </a:rPr>
              <a:t> </a:t>
            </a:r>
            <a:r>
              <a:rPr sz="2600" dirty="0">
                <a:solidFill>
                  <a:srgbClr val="29458A"/>
                </a:solidFill>
                <a:latin typeface="Arial"/>
                <a:cs typeface="Arial"/>
              </a:rPr>
              <a:t>knowledge</a:t>
            </a:r>
            <a:r>
              <a:rPr sz="2600" spc="-5" dirty="0">
                <a:solidFill>
                  <a:srgbClr val="29458A"/>
                </a:solidFill>
                <a:latin typeface="Arial"/>
                <a:cs typeface="Arial"/>
              </a:rPr>
              <a:t> </a:t>
            </a:r>
            <a:r>
              <a:rPr sz="2600" dirty="0">
                <a:solidFill>
                  <a:srgbClr val="29458A"/>
                </a:solidFill>
                <a:latin typeface="Arial"/>
                <a:cs typeface="Arial"/>
              </a:rPr>
              <a:t>or</a:t>
            </a:r>
            <a:r>
              <a:rPr sz="2600" spc="-10" dirty="0">
                <a:solidFill>
                  <a:srgbClr val="29458A"/>
                </a:solidFill>
                <a:latin typeface="Arial"/>
                <a:cs typeface="Arial"/>
              </a:rPr>
              <a:t> skills.</a:t>
            </a:r>
            <a:endParaRPr sz="2600" dirty="0">
              <a:latin typeface="Arial"/>
              <a:cs typeface="Arial"/>
            </a:endParaRPr>
          </a:p>
          <a:p>
            <a:pPr>
              <a:lnSpc>
                <a:spcPct val="100000"/>
              </a:lnSpc>
              <a:spcBef>
                <a:spcPts val="35"/>
              </a:spcBef>
            </a:pPr>
            <a:endParaRPr sz="27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What</a:t>
            </a:r>
            <a:r>
              <a:rPr sz="2000" spc="-5" dirty="0">
                <a:solidFill>
                  <a:srgbClr val="29458A"/>
                </a:solidFill>
                <a:latin typeface="Arial"/>
                <a:cs typeface="Arial"/>
              </a:rPr>
              <a:t> </a:t>
            </a:r>
            <a:r>
              <a:rPr sz="2000" dirty="0">
                <a:solidFill>
                  <a:srgbClr val="29458A"/>
                </a:solidFill>
                <a:latin typeface="Arial"/>
                <a:cs typeface="Arial"/>
              </a:rPr>
              <a:t>do</a:t>
            </a:r>
            <a:r>
              <a:rPr sz="2000" spc="-5" dirty="0">
                <a:solidFill>
                  <a:srgbClr val="29458A"/>
                </a:solidFill>
                <a:latin typeface="Arial"/>
                <a:cs typeface="Arial"/>
              </a:rPr>
              <a:t> </a:t>
            </a:r>
            <a:r>
              <a:rPr sz="2000" dirty="0">
                <a:solidFill>
                  <a:srgbClr val="29458A"/>
                </a:solidFill>
                <a:latin typeface="Arial"/>
                <a:cs typeface="Arial"/>
              </a:rPr>
              <a:t>you think</a:t>
            </a:r>
            <a:r>
              <a:rPr sz="2000" spc="-110" dirty="0">
                <a:solidFill>
                  <a:srgbClr val="29458A"/>
                </a:solidFill>
                <a:latin typeface="Arial"/>
                <a:cs typeface="Arial"/>
              </a:rPr>
              <a:t> </a:t>
            </a:r>
            <a:r>
              <a:rPr sz="2000" dirty="0">
                <a:solidFill>
                  <a:srgbClr val="29458A"/>
                </a:solidFill>
                <a:latin typeface="Arial"/>
                <a:cs typeface="Arial"/>
              </a:rPr>
              <a:t>AI </a:t>
            </a:r>
            <a:r>
              <a:rPr sz="2000" spc="-10" dirty="0">
                <a:solidFill>
                  <a:srgbClr val="29458A"/>
                </a:solidFill>
                <a:latin typeface="Arial"/>
                <a:cs typeface="Arial"/>
              </a:rPr>
              <a:t>describes?</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Can</a:t>
            </a:r>
            <a:r>
              <a:rPr sz="2000" spc="-15" dirty="0">
                <a:solidFill>
                  <a:srgbClr val="29458A"/>
                </a:solidFill>
                <a:latin typeface="Arial"/>
                <a:cs typeface="Arial"/>
              </a:rPr>
              <a:t> </a:t>
            </a:r>
            <a:r>
              <a:rPr sz="2000" dirty="0">
                <a:solidFill>
                  <a:srgbClr val="29458A"/>
                </a:solidFill>
                <a:latin typeface="Arial"/>
                <a:cs typeface="Arial"/>
              </a:rPr>
              <a:t>you</a:t>
            </a:r>
            <a:r>
              <a:rPr sz="2000" spc="-10" dirty="0">
                <a:solidFill>
                  <a:srgbClr val="29458A"/>
                </a:solidFill>
                <a:latin typeface="Arial"/>
                <a:cs typeface="Arial"/>
              </a:rPr>
              <a:t> </a:t>
            </a:r>
            <a:r>
              <a:rPr sz="2000" dirty="0">
                <a:solidFill>
                  <a:srgbClr val="29458A"/>
                </a:solidFill>
                <a:latin typeface="Arial"/>
                <a:cs typeface="Arial"/>
              </a:rPr>
              <a:t>think</a:t>
            </a:r>
            <a:r>
              <a:rPr sz="2000" spc="-10" dirty="0">
                <a:solidFill>
                  <a:srgbClr val="29458A"/>
                </a:solidFill>
                <a:latin typeface="Arial"/>
                <a:cs typeface="Arial"/>
              </a:rPr>
              <a:t> </a:t>
            </a:r>
            <a:r>
              <a:rPr sz="2000" dirty="0">
                <a:solidFill>
                  <a:srgbClr val="29458A"/>
                </a:solidFill>
                <a:latin typeface="Arial"/>
                <a:cs typeface="Arial"/>
              </a:rPr>
              <a:t>of</a:t>
            </a:r>
            <a:r>
              <a:rPr sz="2000" spc="-15" dirty="0">
                <a:solidFill>
                  <a:srgbClr val="29458A"/>
                </a:solidFill>
                <a:latin typeface="Arial"/>
                <a:cs typeface="Arial"/>
              </a:rPr>
              <a:t> </a:t>
            </a:r>
            <a:r>
              <a:rPr sz="2000" dirty="0">
                <a:solidFill>
                  <a:srgbClr val="29458A"/>
                </a:solidFill>
                <a:latin typeface="Arial"/>
                <a:cs typeface="Arial"/>
              </a:rPr>
              <a:t>any</a:t>
            </a:r>
            <a:r>
              <a:rPr sz="2000" spc="-10" dirty="0">
                <a:solidFill>
                  <a:srgbClr val="29458A"/>
                </a:solidFill>
                <a:latin typeface="Arial"/>
                <a:cs typeface="Arial"/>
              </a:rPr>
              <a:t> </a:t>
            </a:r>
            <a:r>
              <a:rPr sz="2000" dirty="0">
                <a:solidFill>
                  <a:srgbClr val="29458A"/>
                </a:solidFill>
                <a:latin typeface="Arial"/>
                <a:cs typeface="Arial"/>
              </a:rPr>
              <a:t>examples</a:t>
            </a:r>
            <a:r>
              <a:rPr sz="2000" spc="-15" dirty="0">
                <a:solidFill>
                  <a:srgbClr val="29458A"/>
                </a:solidFill>
                <a:latin typeface="Arial"/>
                <a:cs typeface="Arial"/>
              </a:rPr>
              <a:t> </a:t>
            </a:r>
            <a:r>
              <a:rPr sz="2000" dirty="0">
                <a:solidFill>
                  <a:srgbClr val="29458A"/>
                </a:solidFill>
                <a:latin typeface="Arial"/>
                <a:cs typeface="Arial"/>
              </a:rPr>
              <a:t>of</a:t>
            </a:r>
            <a:r>
              <a:rPr sz="2000" spc="-114" dirty="0">
                <a:solidFill>
                  <a:srgbClr val="29458A"/>
                </a:solidFill>
                <a:latin typeface="Arial"/>
                <a:cs typeface="Arial"/>
              </a:rPr>
              <a:t> </a:t>
            </a:r>
            <a:r>
              <a:rPr sz="2000" dirty="0">
                <a:solidFill>
                  <a:srgbClr val="29458A"/>
                </a:solidFill>
                <a:latin typeface="Arial"/>
                <a:cs typeface="Arial"/>
              </a:rPr>
              <a:t>AI</a:t>
            </a:r>
            <a:r>
              <a:rPr sz="2000" spc="-10" dirty="0">
                <a:solidFill>
                  <a:srgbClr val="29458A"/>
                </a:solidFill>
                <a:latin typeface="Arial"/>
                <a:cs typeface="Arial"/>
              </a:rPr>
              <a:t> </a:t>
            </a:r>
            <a:r>
              <a:rPr sz="2000" dirty="0">
                <a:solidFill>
                  <a:srgbClr val="29458A"/>
                </a:solidFill>
                <a:latin typeface="Arial"/>
                <a:cs typeface="Arial"/>
              </a:rPr>
              <a:t>you</a:t>
            </a:r>
            <a:r>
              <a:rPr sz="2000" spc="-10" dirty="0">
                <a:solidFill>
                  <a:srgbClr val="29458A"/>
                </a:solidFill>
                <a:latin typeface="Arial"/>
                <a:cs typeface="Arial"/>
              </a:rPr>
              <a:t> </a:t>
            </a:r>
            <a:r>
              <a:rPr sz="2000" dirty="0">
                <a:solidFill>
                  <a:srgbClr val="29458A"/>
                </a:solidFill>
                <a:latin typeface="Arial"/>
                <a:cs typeface="Arial"/>
              </a:rPr>
              <a:t>might</a:t>
            </a:r>
            <a:r>
              <a:rPr sz="2000" spc="-10" dirty="0">
                <a:solidFill>
                  <a:srgbClr val="29458A"/>
                </a:solidFill>
                <a:latin typeface="Arial"/>
                <a:cs typeface="Arial"/>
              </a:rPr>
              <a:t> </a:t>
            </a:r>
            <a:r>
              <a:rPr sz="2000" dirty="0">
                <a:solidFill>
                  <a:srgbClr val="29458A"/>
                </a:solidFill>
                <a:latin typeface="Arial"/>
                <a:cs typeface="Arial"/>
              </a:rPr>
              <a:t>already</a:t>
            </a:r>
            <a:r>
              <a:rPr sz="2000" spc="-10" dirty="0">
                <a:solidFill>
                  <a:srgbClr val="29458A"/>
                </a:solidFill>
                <a:latin typeface="Arial"/>
                <a:cs typeface="Arial"/>
              </a:rPr>
              <a:t> </a:t>
            </a:r>
            <a:r>
              <a:rPr sz="2000" spc="-20" dirty="0">
                <a:solidFill>
                  <a:srgbClr val="29458A"/>
                </a:solidFill>
                <a:latin typeface="Arial"/>
                <a:cs typeface="Arial"/>
              </a:rPr>
              <a:t>use?</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How</a:t>
            </a:r>
            <a:r>
              <a:rPr sz="2000" spc="-25" dirty="0">
                <a:solidFill>
                  <a:srgbClr val="29458A"/>
                </a:solidFill>
                <a:latin typeface="Arial"/>
                <a:cs typeface="Arial"/>
              </a:rPr>
              <a:t> </a:t>
            </a:r>
            <a:r>
              <a:rPr sz="2000" dirty="0">
                <a:solidFill>
                  <a:srgbClr val="29458A"/>
                </a:solidFill>
                <a:latin typeface="Arial"/>
                <a:cs typeface="Arial"/>
              </a:rPr>
              <a:t>does</a:t>
            </a:r>
            <a:r>
              <a:rPr sz="2000" spc="-114" dirty="0">
                <a:solidFill>
                  <a:srgbClr val="29458A"/>
                </a:solidFill>
                <a:latin typeface="Arial"/>
                <a:cs typeface="Arial"/>
              </a:rPr>
              <a:t> </a:t>
            </a:r>
            <a:r>
              <a:rPr sz="2000" dirty="0">
                <a:solidFill>
                  <a:srgbClr val="29458A"/>
                </a:solidFill>
                <a:latin typeface="Arial"/>
                <a:cs typeface="Arial"/>
              </a:rPr>
              <a:t>AI</a:t>
            </a:r>
            <a:r>
              <a:rPr sz="2000" spc="-5" dirty="0">
                <a:solidFill>
                  <a:srgbClr val="29458A"/>
                </a:solidFill>
                <a:latin typeface="Arial"/>
                <a:cs typeface="Arial"/>
              </a:rPr>
              <a:t> </a:t>
            </a:r>
            <a:r>
              <a:rPr sz="2000" dirty="0">
                <a:solidFill>
                  <a:srgbClr val="29458A"/>
                </a:solidFill>
                <a:latin typeface="Arial"/>
                <a:cs typeface="Arial"/>
              </a:rPr>
              <a:t>help</a:t>
            </a:r>
            <a:r>
              <a:rPr sz="2000" spc="-10" dirty="0">
                <a:solidFill>
                  <a:srgbClr val="29458A"/>
                </a:solidFill>
                <a:latin typeface="Arial"/>
                <a:cs typeface="Arial"/>
              </a:rPr>
              <a:t> </a:t>
            </a:r>
            <a:r>
              <a:rPr sz="2000" dirty="0">
                <a:solidFill>
                  <a:srgbClr val="29458A"/>
                </a:solidFill>
                <a:latin typeface="Arial"/>
                <a:cs typeface="Arial"/>
              </a:rPr>
              <a:t>us</a:t>
            </a:r>
            <a:r>
              <a:rPr sz="2000" spc="-15" dirty="0">
                <a:solidFill>
                  <a:srgbClr val="29458A"/>
                </a:solidFill>
                <a:latin typeface="Arial"/>
                <a:cs typeface="Arial"/>
              </a:rPr>
              <a:t> </a:t>
            </a:r>
            <a:r>
              <a:rPr sz="2000" dirty="0">
                <a:solidFill>
                  <a:srgbClr val="29458A"/>
                </a:solidFill>
                <a:latin typeface="Arial"/>
                <a:cs typeface="Arial"/>
              </a:rPr>
              <a:t>to</a:t>
            </a:r>
            <a:r>
              <a:rPr sz="2000" spc="-5" dirty="0">
                <a:solidFill>
                  <a:srgbClr val="29458A"/>
                </a:solidFill>
                <a:latin typeface="Arial"/>
                <a:cs typeface="Arial"/>
              </a:rPr>
              <a:t> </a:t>
            </a:r>
            <a:r>
              <a:rPr sz="2000" dirty="0">
                <a:solidFill>
                  <a:srgbClr val="29458A"/>
                </a:solidFill>
                <a:latin typeface="Arial"/>
                <a:cs typeface="Arial"/>
              </a:rPr>
              <a:t>do</a:t>
            </a:r>
            <a:r>
              <a:rPr sz="2000" spc="-10" dirty="0">
                <a:solidFill>
                  <a:srgbClr val="29458A"/>
                </a:solidFill>
                <a:latin typeface="Arial"/>
                <a:cs typeface="Arial"/>
              </a:rPr>
              <a:t> </a:t>
            </a:r>
            <a:r>
              <a:rPr sz="2000" dirty="0">
                <a:solidFill>
                  <a:srgbClr val="29458A"/>
                </a:solidFill>
                <a:latin typeface="Arial"/>
                <a:cs typeface="Arial"/>
              </a:rPr>
              <a:t>things</a:t>
            </a:r>
            <a:r>
              <a:rPr sz="2000" spc="-5" dirty="0">
                <a:solidFill>
                  <a:srgbClr val="29458A"/>
                </a:solidFill>
                <a:latin typeface="Arial"/>
                <a:cs typeface="Arial"/>
              </a:rPr>
              <a:t> </a:t>
            </a:r>
            <a:r>
              <a:rPr sz="2000" spc="-10" dirty="0">
                <a:solidFill>
                  <a:srgbClr val="29458A"/>
                </a:solidFill>
                <a:latin typeface="Arial"/>
                <a:cs typeface="Arial"/>
              </a:rPr>
              <a:t>better?</a:t>
            </a:r>
            <a:endParaRPr sz="2000" dirty="0">
              <a:latin typeface="Arial"/>
              <a:cs typeface="Arial"/>
            </a:endParaRPr>
          </a:p>
        </p:txBody>
      </p:sp>
      <p:pic>
        <p:nvPicPr>
          <p:cNvPr id="5" name="object 28">
            <a:extLst>
              <a:ext uri="{FF2B5EF4-FFF2-40B4-BE49-F238E27FC236}">
                <a16:creationId xmlns:a16="http://schemas.microsoft.com/office/drawing/2014/main" id="{26C407B4-59AE-1164-0BCA-14BC1BB25945}"/>
              </a:ext>
            </a:extLst>
          </p:cNvPr>
          <p:cNvPicPr/>
          <p:nvPr/>
        </p:nvPicPr>
        <p:blipFill rotWithShape="1">
          <a:blip r:embed="rId3" cstate="print"/>
          <a:srcRect t="25477"/>
          <a:stretch/>
        </p:blipFill>
        <p:spPr>
          <a:xfrm>
            <a:off x="12674598" y="701040"/>
            <a:ext cx="1729778" cy="1559329"/>
          </a:xfrm>
          <a:prstGeom prst="rect">
            <a:avLst/>
          </a:prstGeom>
        </p:spPr>
      </p:pic>
      <p:pic>
        <p:nvPicPr>
          <p:cNvPr id="6" name="Picture 5" descr="A person holding a phone&#10;&#10;Description automatically generated with low confidence">
            <a:extLst>
              <a:ext uri="{FF2B5EF4-FFF2-40B4-BE49-F238E27FC236}">
                <a16:creationId xmlns:a16="http://schemas.microsoft.com/office/drawing/2014/main" id="{B395FCA6-3CA7-8ABC-618B-B5EE9E3308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1800" y="967084"/>
            <a:ext cx="7772400" cy="7772400"/>
          </a:xfrm>
          <a:prstGeom prst="rect">
            <a:avLst/>
          </a:prstGeom>
        </p:spPr>
      </p:pic>
      <p:pic>
        <p:nvPicPr>
          <p:cNvPr id="7" name="Picture 6">
            <a:extLst>
              <a:ext uri="{FF2B5EF4-FFF2-40B4-BE49-F238E27FC236}">
                <a16:creationId xmlns:a16="http://schemas.microsoft.com/office/drawing/2014/main" id="{348C0D91-81C2-A238-85E7-CC21A0A3795E}"/>
              </a:ext>
            </a:extLst>
          </p:cNvPr>
          <p:cNvPicPr>
            <a:picLocks noChangeAspect="1"/>
          </p:cNvPicPr>
          <p:nvPr/>
        </p:nvPicPr>
        <p:blipFill>
          <a:blip r:embed="rId5"/>
          <a:stretch>
            <a:fillRect/>
          </a:stretch>
        </p:blipFill>
        <p:spPr>
          <a:xfrm>
            <a:off x="13341365" y="8141518"/>
            <a:ext cx="2115329" cy="23788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869294" y="8739484"/>
            <a:ext cx="138430" cy="269240"/>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FFFFFF"/>
                </a:solidFill>
                <a:latin typeface="Arial"/>
                <a:cs typeface="Arial"/>
              </a:rPr>
              <a:t>8</a:t>
            </a:r>
            <a:endParaRPr sz="1600" dirty="0">
              <a:latin typeface="Arial"/>
              <a:cs typeface="Arial"/>
            </a:endParaRPr>
          </a:p>
        </p:txBody>
      </p:sp>
      <p:sp>
        <p:nvSpPr>
          <p:cNvPr id="3" name="object 3"/>
          <p:cNvSpPr txBox="1">
            <a:spLocks noGrp="1"/>
          </p:cNvSpPr>
          <p:nvPr>
            <p:ph type="title"/>
          </p:nvPr>
        </p:nvSpPr>
        <p:spPr>
          <a:xfrm>
            <a:off x="901700" y="1297214"/>
            <a:ext cx="11325860" cy="695960"/>
          </a:xfrm>
          <a:prstGeom prst="rect">
            <a:avLst/>
          </a:prstGeom>
        </p:spPr>
        <p:txBody>
          <a:bodyPr vert="horz" wrap="square" lIns="0" tIns="12700" rIns="0" bIns="0" rtlCol="0">
            <a:spAutoFit/>
          </a:bodyPr>
          <a:lstStyle/>
          <a:p>
            <a:pPr marL="12700">
              <a:lnSpc>
                <a:spcPct val="100000"/>
              </a:lnSpc>
              <a:spcBef>
                <a:spcPts val="100"/>
              </a:spcBef>
            </a:pPr>
            <a:r>
              <a:rPr b="1" dirty="0">
                <a:latin typeface="Arial"/>
                <a:cs typeface="Arial"/>
              </a:rPr>
              <a:t>AI</a:t>
            </a:r>
            <a:r>
              <a:rPr b="1" spc="-10" dirty="0">
                <a:latin typeface="Arial"/>
                <a:cs typeface="Arial"/>
              </a:rPr>
              <a:t> </a:t>
            </a:r>
            <a:r>
              <a:rPr b="1" dirty="0">
                <a:latin typeface="Arial"/>
                <a:cs typeface="Arial"/>
              </a:rPr>
              <a:t>is</a:t>
            </a:r>
            <a:r>
              <a:rPr b="1" spc="-5" dirty="0">
                <a:latin typeface="Arial"/>
                <a:cs typeface="Arial"/>
              </a:rPr>
              <a:t> </a:t>
            </a:r>
            <a:r>
              <a:rPr b="1" dirty="0">
                <a:latin typeface="Arial"/>
                <a:cs typeface="Arial"/>
              </a:rPr>
              <a:t>a</a:t>
            </a:r>
            <a:r>
              <a:rPr b="1" spc="-10" dirty="0">
                <a:latin typeface="Arial"/>
                <a:cs typeface="Arial"/>
              </a:rPr>
              <a:t> </a:t>
            </a:r>
            <a:r>
              <a:rPr b="1" dirty="0">
                <a:latin typeface="Arial"/>
                <a:cs typeface="Arial"/>
              </a:rPr>
              <a:t>program</a:t>
            </a:r>
            <a:r>
              <a:rPr b="1" spc="-5" dirty="0">
                <a:latin typeface="Arial"/>
                <a:cs typeface="Arial"/>
              </a:rPr>
              <a:t> </a:t>
            </a:r>
            <a:r>
              <a:rPr b="1" dirty="0">
                <a:latin typeface="Arial"/>
                <a:cs typeface="Arial"/>
              </a:rPr>
              <a:t>that</a:t>
            </a:r>
            <a:r>
              <a:rPr b="1" spc="-5" dirty="0">
                <a:latin typeface="Arial"/>
                <a:cs typeface="Arial"/>
              </a:rPr>
              <a:t> </a:t>
            </a:r>
            <a:r>
              <a:rPr b="1" dirty="0">
                <a:latin typeface="Arial"/>
                <a:cs typeface="Arial"/>
              </a:rPr>
              <a:t>can</a:t>
            </a:r>
            <a:r>
              <a:rPr b="1" spc="-10" dirty="0">
                <a:latin typeface="Arial"/>
                <a:cs typeface="Arial"/>
              </a:rPr>
              <a:t> learn</a:t>
            </a:r>
          </a:p>
        </p:txBody>
      </p:sp>
      <p:sp>
        <p:nvSpPr>
          <p:cNvPr id="4" name="object 4"/>
          <p:cNvSpPr txBox="1"/>
          <p:nvPr/>
        </p:nvSpPr>
        <p:spPr>
          <a:xfrm>
            <a:off x="901700" y="2349500"/>
            <a:ext cx="8375650" cy="4816127"/>
          </a:xfrm>
          <a:prstGeom prst="rect">
            <a:avLst/>
          </a:prstGeom>
        </p:spPr>
        <p:txBody>
          <a:bodyPr vert="horz" wrap="square" lIns="0" tIns="1905" rIns="0" bIns="0" rtlCol="0">
            <a:spAutoFit/>
          </a:bodyPr>
          <a:lstStyle/>
          <a:p>
            <a:pPr marL="12700" marR="5080">
              <a:lnSpc>
                <a:spcPct val="102600"/>
              </a:lnSpc>
              <a:spcBef>
                <a:spcPts val="15"/>
              </a:spcBef>
            </a:pPr>
            <a:r>
              <a:rPr sz="2600" b="1" dirty="0">
                <a:solidFill>
                  <a:srgbClr val="29458A"/>
                </a:solidFill>
                <a:latin typeface="Arial"/>
                <a:cs typeface="Arial"/>
              </a:rPr>
              <a:t>Artificial</a:t>
            </a:r>
            <a:r>
              <a:rPr sz="2600" b="1" spc="-15" dirty="0">
                <a:solidFill>
                  <a:srgbClr val="29458A"/>
                </a:solidFill>
                <a:latin typeface="Arial"/>
                <a:cs typeface="Arial"/>
              </a:rPr>
              <a:t> </a:t>
            </a:r>
            <a:r>
              <a:rPr sz="2600" b="1" dirty="0">
                <a:solidFill>
                  <a:srgbClr val="29458A"/>
                </a:solidFill>
                <a:latin typeface="Arial"/>
                <a:cs typeface="Arial"/>
              </a:rPr>
              <a:t>Intelligence</a:t>
            </a:r>
            <a:r>
              <a:rPr sz="2600" b="1" spc="-5" dirty="0">
                <a:solidFill>
                  <a:srgbClr val="29458A"/>
                </a:solidFill>
                <a:latin typeface="Arial"/>
                <a:cs typeface="Arial"/>
              </a:rPr>
              <a:t> </a:t>
            </a:r>
            <a:r>
              <a:rPr sz="2600" b="1" dirty="0">
                <a:solidFill>
                  <a:srgbClr val="29458A"/>
                </a:solidFill>
                <a:latin typeface="Arial"/>
                <a:cs typeface="Arial"/>
              </a:rPr>
              <a:t>(AI)</a:t>
            </a:r>
            <a:r>
              <a:rPr sz="2600" b="1" spc="-10" dirty="0">
                <a:solidFill>
                  <a:srgbClr val="29458A"/>
                </a:solidFill>
                <a:latin typeface="Arial"/>
                <a:cs typeface="Arial"/>
              </a:rPr>
              <a:t> </a:t>
            </a:r>
            <a:r>
              <a:rPr sz="2600" b="1" dirty="0">
                <a:solidFill>
                  <a:srgbClr val="29458A"/>
                </a:solidFill>
                <a:latin typeface="Arial"/>
                <a:cs typeface="Arial"/>
              </a:rPr>
              <a:t>is</a:t>
            </a:r>
            <a:r>
              <a:rPr sz="2600" b="1" spc="-5" dirty="0">
                <a:solidFill>
                  <a:srgbClr val="29458A"/>
                </a:solidFill>
                <a:latin typeface="Arial"/>
                <a:cs typeface="Arial"/>
              </a:rPr>
              <a:t> </a:t>
            </a:r>
            <a:r>
              <a:rPr sz="2600" b="1" dirty="0">
                <a:solidFill>
                  <a:srgbClr val="29458A"/>
                </a:solidFill>
                <a:latin typeface="Arial"/>
                <a:cs typeface="Arial"/>
              </a:rPr>
              <a:t>when</a:t>
            </a:r>
            <a:r>
              <a:rPr sz="2600" b="1" spc="-10" dirty="0">
                <a:solidFill>
                  <a:srgbClr val="29458A"/>
                </a:solidFill>
                <a:latin typeface="Arial"/>
                <a:cs typeface="Arial"/>
              </a:rPr>
              <a:t> </a:t>
            </a:r>
            <a:r>
              <a:rPr sz="2600" b="1" dirty="0">
                <a:solidFill>
                  <a:srgbClr val="29458A"/>
                </a:solidFill>
                <a:latin typeface="Arial"/>
                <a:cs typeface="Arial"/>
              </a:rPr>
              <a:t>a</a:t>
            </a:r>
            <a:r>
              <a:rPr sz="2600" b="1" spc="-10" dirty="0">
                <a:solidFill>
                  <a:srgbClr val="29458A"/>
                </a:solidFill>
                <a:latin typeface="Arial"/>
                <a:cs typeface="Arial"/>
              </a:rPr>
              <a:t> computer </a:t>
            </a:r>
            <a:r>
              <a:rPr sz="2600" b="1" dirty="0">
                <a:solidFill>
                  <a:srgbClr val="29458A"/>
                </a:solidFill>
                <a:latin typeface="Arial"/>
                <a:cs typeface="Arial"/>
              </a:rPr>
              <a:t>program</a:t>
            </a:r>
            <a:r>
              <a:rPr sz="2600" b="1" spc="-15" dirty="0">
                <a:solidFill>
                  <a:srgbClr val="29458A"/>
                </a:solidFill>
                <a:latin typeface="Arial"/>
                <a:cs typeface="Arial"/>
              </a:rPr>
              <a:t> </a:t>
            </a:r>
            <a:r>
              <a:rPr sz="2600" b="1" dirty="0">
                <a:solidFill>
                  <a:srgbClr val="29458A"/>
                </a:solidFill>
                <a:latin typeface="Arial"/>
                <a:cs typeface="Arial"/>
              </a:rPr>
              <a:t>is</a:t>
            </a:r>
            <a:r>
              <a:rPr sz="2600" b="1" spc="-5" dirty="0">
                <a:solidFill>
                  <a:srgbClr val="29458A"/>
                </a:solidFill>
                <a:latin typeface="Arial"/>
                <a:cs typeface="Arial"/>
              </a:rPr>
              <a:t> </a:t>
            </a:r>
            <a:r>
              <a:rPr sz="2600" b="1" dirty="0">
                <a:solidFill>
                  <a:srgbClr val="29458A"/>
                </a:solidFill>
                <a:latin typeface="Arial"/>
                <a:cs typeface="Arial"/>
              </a:rPr>
              <a:t>able</a:t>
            </a:r>
            <a:r>
              <a:rPr sz="2600" b="1" spc="-10" dirty="0">
                <a:solidFill>
                  <a:srgbClr val="29458A"/>
                </a:solidFill>
                <a:latin typeface="Arial"/>
                <a:cs typeface="Arial"/>
              </a:rPr>
              <a:t> </a:t>
            </a:r>
            <a:r>
              <a:rPr sz="2600" b="1" dirty="0">
                <a:solidFill>
                  <a:srgbClr val="29458A"/>
                </a:solidFill>
                <a:latin typeface="Arial"/>
                <a:cs typeface="Arial"/>
              </a:rPr>
              <a:t>to</a:t>
            </a:r>
            <a:r>
              <a:rPr sz="2600" b="1" spc="-5" dirty="0">
                <a:solidFill>
                  <a:srgbClr val="29458A"/>
                </a:solidFill>
                <a:latin typeface="Arial"/>
                <a:cs typeface="Arial"/>
              </a:rPr>
              <a:t> </a:t>
            </a:r>
            <a:r>
              <a:rPr sz="2600" b="1" dirty="0">
                <a:solidFill>
                  <a:srgbClr val="29458A"/>
                </a:solidFill>
                <a:latin typeface="Arial"/>
                <a:cs typeface="Arial"/>
              </a:rPr>
              <a:t>learn</a:t>
            </a:r>
            <a:r>
              <a:rPr sz="2600" b="1" spc="-5" dirty="0">
                <a:solidFill>
                  <a:srgbClr val="29458A"/>
                </a:solidFill>
                <a:latin typeface="Arial"/>
                <a:cs typeface="Arial"/>
              </a:rPr>
              <a:t> </a:t>
            </a:r>
            <a:r>
              <a:rPr sz="2600" b="1" dirty="0">
                <a:solidFill>
                  <a:srgbClr val="29458A"/>
                </a:solidFill>
                <a:latin typeface="Arial"/>
                <a:cs typeface="Arial"/>
              </a:rPr>
              <a:t>from</a:t>
            </a:r>
            <a:r>
              <a:rPr sz="2600" b="1" spc="-5" dirty="0">
                <a:solidFill>
                  <a:srgbClr val="29458A"/>
                </a:solidFill>
                <a:latin typeface="Arial"/>
                <a:cs typeface="Arial"/>
              </a:rPr>
              <a:t> </a:t>
            </a:r>
            <a:r>
              <a:rPr sz="2600" b="1" dirty="0">
                <a:solidFill>
                  <a:srgbClr val="29458A"/>
                </a:solidFill>
                <a:latin typeface="Arial"/>
                <a:cs typeface="Arial"/>
              </a:rPr>
              <a:t>rules</a:t>
            </a:r>
            <a:r>
              <a:rPr sz="2600" b="1" spc="-10" dirty="0">
                <a:solidFill>
                  <a:srgbClr val="29458A"/>
                </a:solidFill>
                <a:latin typeface="Arial"/>
                <a:cs typeface="Arial"/>
              </a:rPr>
              <a:t> </a:t>
            </a:r>
            <a:r>
              <a:rPr sz="2600" b="1" dirty="0">
                <a:solidFill>
                  <a:srgbClr val="29458A"/>
                </a:solidFill>
                <a:latin typeface="Arial"/>
                <a:cs typeface="Arial"/>
              </a:rPr>
              <a:t>and</a:t>
            </a:r>
            <a:r>
              <a:rPr sz="2600" b="1" spc="-10" dirty="0">
                <a:solidFill>
                  <a:srgbClr val="29458A"/>
                </a:solidFill>
                <a:latin typeface="Arial"/>
                <a:cs typeface="Arial"/>
              </a:rPr>
              <a:t> patterns </a:t>
            </a:r>
            <a:r>
              <a:rPr sz="2600" b="1" dirty="0">
                <a:solidFill>
                  <a:srgbClr val="29458A"/>
                </a:solidFill>
                <a:latin typeface="Arial"/>
                <a:cs typeface="Arial"/>
              </a:rPr>
              <a:t>it</a:t>
            </a:r>
            <a:r>
              <a:rPr sz="2600" b="1" spc="-5" dirty="0">
                <a:solidFill>
                  <a:srgbClr val="29458A"/>
                </a:solidFill>
                <a:latin typeface="Arial"/>
                <a:cs typeface="Arial"/>
              </a:rPr>
              <a:t> </a:t>
            </a:r>
            <a:r>
              <a:rPr sz="2600" b="1" dirty="0">
                <a:solidFill>
                  <a:srgbClr val="29458A"/>
                </a:solidFill>
                <a:latin typeface="Arial"/>
                <a:cs typeface="Arial"/>
              </a:rPr>
              <a:t>detects</a:t>
            </a:r>
            <a:r>
              <a:rPr sz="2600" b="1" spc="-5" dirty="0">
                <a:solidFill>
                  <a:srgbClr val="29458A"/>
                </a:solidFill>
                <a:latin typeface="Arial"/>
                <a:cs typeface="Arial"/>
              </a:rPr>
              <a:t> </a:t>
            </a:r>
            <a:r>
              <a:rPr sz="2600" b="1" dirty="0">
                <a:solidFill>
                  <a:srgbClr val="29458A"/>
                </a:solidFill>
                <a:latin typeface="Arial"/>
                <a:cs typeface="Arial"/>
              </a:rPr>
              <a:t>in data,</a:t>
            </a:r>
            <a:r>
              <a:rPr sz="2600" b="1" spc="-5" dirty="0">
                <a:solidFill>
                  <a:srgbClr val="29458A"/>
                </a:solidFill>
                <a:latin typeface="Arial"/>
                <a:cs typeface="Arial"/>
              </a:rPr>
              <a:t> </a:t>
            </a:r>
            <a:r>
              <a:rPr sz="2600" b="1" dirty="0">
                <a:solidFill>
                  <a:srgbClr val="29458A"/>
                </a:solidFill>
                <a:latin typeface="Arial"/>
                <a:cs typeface="Arial"/>
              </a:rPr>
              <a:t>rather</a:t>
            </a:r>
            <a:r>
              <a:rPr sz="2600" b="1" spc="-10" dirty="0">
                <a:solidFill>
                  <a:srgbClr val="29458A"/>
                </a:solidFill>
                <a:latin typeface="Arial"/>
                <a:cs typeface="Arial"/>
              </a:rPr>
              <a:t> </a:t>
            </a:r>
            <a:r>
              <a:rPr sz="2600" b="1" dirty="0">
                <a:solidFill>
                  <a:srgbClr val="29458A"/>
                </a:solidFill>
                <a:latin typeface="Arial"/>
                <a:cs typeface="Arial"/>
              </a:rPr>
              <a:t>than just</a:t>
            </a:r>
            <a:r>
              <a:rPr sz="2600" b="1" spc="-5" dirty="0">
                <a:solidFill>
                  <a:srgbClr val="29458A"/>
                </a:solidFill>
                <a:latin typeface="Arial"/>
                <a:cs typeface="Arial"/>
              </a:rPr>
              <a:t> </a:t>
            </a:r>
            <a:r>
              <a:rPr sz="2600" b="1" dirty="0">
                <a:solidFill>
                  <a:srgbClr val="29458A"/>
                </a:solidFill>
                <a:latin typeface="Arial"/>
                <a:cs typeface="Arial"/>
              </a:rPr>
              <a:t>follow </a:t>
            </a:r>
            <a:r>
              <a:rPr sz="2600" b="1" spc="-10" dirty="0">
                <a:solidFill>
                  <a:srgbClr val="29458A"/>
                </a:solidFill>
                <a:latin typeface="Arial"/>
                <a:cs typeface="Arial"/>
              </a:rPr>
              <a:t>instructions.</a:t>
            </a:r>
            <a:endParaRPr sz="2600" dirty="0">
              <a:latin typeface="Arial"/>
              <a:cs typeface="Arial"/>
            </a:endParaRPr>
          </a:p>
          <a:p>
            <a:pPr marL="12700">
              <a:lnSpc>
                <a:spcPct val="100000"/>
              </a:lnSpc>
              <a:spcBef>
                <a:spcPts val="2120"/>
              </a:spcBef>
            </a:pPr>
            <a:r>
              <a:rPr sz="2000" dirty="0">
                <a:solidFill>
                  <a:srgbClr val="29458A"/>
                </a:solidFill>
                <a:latin typeface="Arial"/>
                <a:cs typeface="Arial"/>
              </a:rPr>
              <a:t>AI</a:t>
            </a:r>
            <a:r>
              <a:rPr sz="2000" spc="-15" dirty="0">
                <a:solidFill>
                  <a:srgbClr val="29458A"/>
                </a:solidFill>
                <a:latin typeface="Arial"/>
                <a:cs typeface="Arial"/>
              </a:rPr>
              <a:t> </a:t>
            </a:r>
            <a:r>
              <a:rPr sz="2000" dirty="0">
                <a:solidFill>
                  <a:srgbClr val="29458A"/>
                </a:solidFill>
                <a:latin typeface="Arial"/>
                <a:cs typeface="Arial"/>
              </a:rPr>
              <a:t>programs</a:t>
            </a:r>
            <a:r>
              <a:rPr sz="2000" spc="-15" dirty="0">
                <a:solidFill>
                  <a:srgbClr val="29458A"/>
                </a:solidFill>
                <a:latin typeface="Arial"/>
                <a:cs typeface="Arial"/>
              </a:rPr>
              <a:t> </a:t>
            </a:r>
            <a:r>
              <a:rPr sz="2000" dirty="0">
                <a:solidFill>
                  <a:srgbClr val="29458A"/>
                </a:solidFill>
                <a:latin typeface="Arial"/>
                <a:cs typeface="Arial"/>
              </a:rPr>
              <a:t>can</a:t>
            </a:r>
            <a:r>
              <a:rPr sz="2000" spc="-10" dirty="0">
                <a:solidFill>
                  <a:srgbClr val="29458A"/>
                </a:solidFill>
                <a:latin typeface="Arial"/>
                <a:cs typeface="Arial"/>
              </a:rPr>
              <a:t> </a:t>
            </a:r>
            <a:r>
              <a:rPr sz="2000" dirty="0">
                <a:solidFill>
                  <a:srgbClr val="29458A"/>
                </a:solidFill>
                <a:latin typeface="Arial"/>
                <a:cs typeface="Arial"/>
              </a:rPr>
              <a:t>help</a:t>
            </a:r>
            <a:r>
              <a:rPr sz="2000" spc="-15" dirty="0">
                <a:solidFill>
                  <a:srgbClr val="29458A"/>
                </a:solidFill>
                <a:latin typeface="Arial"/>
                <a:cs typeface="Arial"/>
              </a:rPr>
              <a:t> </a:t>
            </a:r>
            <a:r>
              <a:rPr sz="2000" dirty="0">
                <a:solidFill>
                  <a:srgbClr val="29458A"/>
                </a:solidFill>
                <a:latin typeface="Arial"/>
                <a:cs typeface="Arial"/>
              </a:rPr>
              <a:t>us</a:t>
            </a:r>
            <a:r>
              <a:rPr sz="2000" spc="-15" dirty="0">
                <a:solidFill>
                  <a:srgbClr val="29458A"/>
                </a:solidFill>
                <a:latin typeface="Arial"/>
                <a:cs typeface="Arial"/>
              </a:rPr>
              <a:t> </a:t>
            </a:r>
            <a:r>
              <a:rPr sz="2000" spc="-25" dirty="0">
                <a:solidFill>
                  <a:srgbClr val="29458A"/>
                </a:solidFill>
                <a:latin typeface="Arial"/>
                <a:cs typeface="Arial"/>
              </a:rPr>
              <a:t>by:</a:t>
            </a:r>
            <a:endParaRPr sz="2000" dirty="0">
              <a:latin typeface="Arial"/>
              <a:cs typeface="Arial"/>
            </a:endParaRPr>
          </a:p>
          <a:p>
            <a:pPr>
              <a:lnSpc>
                <a:spcPct val="100000"/>
              </a:lnSpc>
              <a:spcBef>
                <a:spcPts val="10"/>
              </a:spcBef>
            </a:pPr>
            <a:endParaRPr sz="1900" dirty="0">
              <a:latin typeface="Arial"/>
              <a:cs typeface="Arial"/>
            </a:endParaRPr>
          </a:p>
          <a:p>
            <a:pPr marL="317500" indent="-304800">
              <a:lnSpc>
                <a:spcPct val="100000"/>
              </a:lnSpc>
              <a:spcBef>
                <a:spcPts val="5"/>
              </a:spcBef>
              <a:buChar char="•"/>
              <a:tabLst>
                <a:tab pos="316865" algn="l"/>
                <a:tab pos="317500" algn="l"/>
              </a:tabLst>
            </a:pPr>
            <a:r>
              <a:rPr sz="2000" dirty="0">
                <a:solidFill>
                  <a:srgbClr val="29458A"/>
                </a:solidFill>
                <a:latin typeface="Arial"/>
                <a:cs typeface="Arial"/>
              </a:rPr>
              <a:t>Improving</a:t>
            </a:r>
            <a:r>
              <a:rPr sz="2000" spc="-15" dirty="0">
                <a:solidFill>
                  <a:srgbClr val="29458A"/>
                </a:solidFill>
                <a:latin typeface="Arial"/>
                <a:cs typeface="Arial"/>
              </a:rPr>
              <a:t> </a:t>
            </a:r>
            <a:r>
              <a:rPr sz="2000" dirty="0">
                <a:solidFill>
                  <a:srgbClr val="29458A"/>
                </a:solidFill>
                <a:latin typeface="Arial"/>
                <a:cs typeface="Arial"/>
              </a:rPr>
              <a:t>how</a:t>
            </a:r>
            <a:r>
              <a:rPr sz="2000" spc="-20" dirty="0">
                <a:solidFill>
                  <a:srgbClr val="29458A"/>
                </a:solidFill>
                <a:latin typeface="Arial"/>
                <a:cs typeface="Arial"/>
              </a:rPr>
              <a:t> </a:t>
            </a:r>
            <a:r>
              <a:rPr sz="2000" dirty="0">
                <a:solidFill>
                  <a:srgbClr val="29458A"/>
                </a:solidFill>
                <a:latin typeface="Arial"/>
                <a:cs typeface="Arial"/>
              </a:rPr>
              <a:t>navigation</a:t>
            </a:r>
            <a:r>
              <a:rPr sz="2000" spc="-15" dirty="0">
                <a:solidFill>
                  <a:srgbClr val="29458A"/>
                </a:solidFill>
                <a:latin typeface="Arial"/>
                <a:cs typeface="Arial"/>
              </a:rPr>
              <a:t> </a:t>
            </a:r>
            <a:r>
              <a:rPr sz="2000" dirty="0">
                <a:solidFill>
                  <a:srgbClr val="29458A"/>
                </a:solidFill>
                <a:latin typeface="Arial"/>
                <a:cs typeface="Arial"/>
              </a:rPr>
              <a:t>apps</a:t>
            </a:r>
            <a:r>
              <a:rPr sz="2000" spc="-20" dirty="0">
                <a:solidFill>
                  <a:srgbClr val="29458A"/>
                </a:solidFill>
                <a:latin typeface="Arial"/>
                <a:cs typeface="Arial"/>
              </a:rPr>
              <a:t> </a:t>
            </a:r>
            <a:r>
              <a:rPr sz="2000" dirty="0">
                <a:solidFill>
                  <a:srgbClr val="29458A"/>
                </a:solidFill>
                <a:latin typeface="Arial"/>
                <a:cs typeface="Arial"/>
              </a:rPr>
              <a:t>guide</a:t>
            </a:r>
            <a:r>
              <a:rPr sz="2000" spc="-15" dirty="0">
                <a:solidFill>
                  <a:srgbClr val="29458A"/>
                </a:solidFill>
                <a:latin typeface="Arial"/>
                <a:cs typeface="Arial"/>
              </a:rPr>
              <a:t> </a:t>
            </a:r>
            <a:r>
              <a:rPr sz="2000" dirty="0">
                <a:solidFill>
                  <a:srgbClr val="29458A"/>
                </a:solidFill>
                <a:latin typeface="Arial"/>
                <a:cs typeface="Arial"/>
              </a:rPr>
              <a:t>us</a:t>
            </a:r>
            <a:r>
              <a:rPr sz="2000" spc="-20" dirty="0">
                <a:solidFill>
                  <a:srgbClr val="29458A"/>
                </a:solidFill>
                <a:latin typeface="Arial"/>
                <a:cs typeface="Arial"/>
              </a:rPr>
              <a:t> </a:t>
            </a:r>
            <a:r>
              <a:rPr sz="2000" dirty="0">
                <a:solidFill>
                  <a:srgbClr val="29458A"/>
                </a:solidFill>
                <a:latin typeface="Arial"/>
                <a:cs typeface="Arial"/>
              </a:rPr>
              <a:t>from</a:t>
            </a:r>
            <a:r>
              <a:rPr sz="2000" spc="-10" dirty="0">
                <a:solidFill>
                  <a:srgbClr val="29458A"/>
                </a:solidFill>
                <a:latin typeface="Arial"/>
                <a:cs typeface="Arial"/>
              </a:rPr>
              <a:t> </a:t>
            </a:r>
            <a:r>
              <a:rPr sz="2000" dirty="0">
                <a:solidFill>
                  <a:srgbClr val="29458A"/>
                </a:solidFill>
                <a:latin typeface="Arial"/>
                <a:cs typeface="Arial"/>
              </a:rPr>
              <a:t>place</a:t>
            </a:r>
            <a:r>
              <a:rPr sz="2000" spc="-20" dirty="0">
                <a:solidFill>
                  <a:srgbClr val="29458A"/>
                </a:solidFill>
                <a:latin typeface="Arial"/>
                <a:cs typeface="Arial"/>
              </a:rPr>
              <a:t> </a:t>
            </a:r>
            <a:r>
              <a:rPr sz="2000" dirty="0">
                <a:solidFill>
                  <a:srgbClr val="29458A"/>
                </a:solidFill>
                <a:latin typeface="Arial"/>
                <a:cs typeface="Arial"/>
              </a:rPr>
              <a:t>to</a:t>
            </a:r>
            <a:r>
              <a:rPr sz="2000" spc="-10" dirty="0">
                <a:solidFill>
                  <a:srgbClr val="29458A"/>
                </a:solidFill>
                <a:latin typeface="Arial"/>
                <a:cs typeface="Arial"/>
              </a:rPr>
              <a:t> place</a:t>
            </a:r>
            <a:endParaRPr sz="2000" dirty="0">
              <a:latin typeface="Arial"/>
              <a:cs typeface="Arial"/>
            </a:endParaRPr>
          </a:p>
          <a:p>
            <a:pPr>
              <a:lnSpc>
                <a:spcPct val="100000"/>
              </a:lnSpc>
              <a:spcBef>
                <a:spcPts val="10"/>
              </a:spcBef>
              <a:buClr>
                <a:srgbClr val="29458A"/>
              </a:buClr>
              <a:buFont typeface="Arial"/>
              <a:buChar char="•"/>
            </a:pPr>
            <a:endParaRPr sz="1900" dirty="0">
              <a:latin typeface="Arial"/>
              <a:cs typeface="Arial"/>
            </a:endParaRPr>
          </a:p>
          <a:p>
            <a:pPr marL="317500" indent="-304800">
              <a:lnSpc>
                <a:spcPct val="100000"/>
              </a:lnSpc>
              <a:spcBef>
                <a:spcPts val="5"/>
              </a:spcBef>
              <a:buChar char="•"/>
              <a:tabLst>
                <a:tab pos="316865" algn="l"/>
                <a:tab pos="317500" algn="l"/>
              </a:tabLst>
            </a:pPr>
            <a:r>
              <a:rPr sz="2000" dirty="0">
                <a:solidFill>
                  <a:srgbClr val="29458A"/>
                </a:solidFill>
                <a:latin typeface="Arial"/>
                <a:cs typeface="Arial"/>
              </a:rPr>
              <a:t>Learning</a:t>
            </a:r>
            <a:r>
              <a:rPr sz="2000" spc="-30" dirty="0">
                <a:solidFill>
                  <a:srgbClr val="29458A"/>
                </a:solidFill>
                <a:latin typeface="Arial"/>
                <a:cs typeface="Arial"/>
              </a:rPr>
              <a:t> </a:t>
            </a:r>
            <a:r>
              <a:rPr sz="2000" dirty="0">
                <a:solidFill>
                  <a:srgbClr val="29458A"/>
                </a:solidFill>
                <a:latin typeface="Arial"/>
                <a:cs typeface="Arial"/>
              </a:rPr>
              <a:t>what</a:t>
            </a:r>
            <a:r>
              <a:rPr sz="2000" spc="-15" dirty="0">
                <a:solidFill>
                  <a:srgbClr val="29458A"/>
                </a:solidFill>
                <a:latin typeface="Arial"/>
                <a:cs typeface="Arial"/>
              </a:rPr>
              <a:t> </a:t>
            </a:r>
            <a:r>
              <a:rPr sz="2000" dirty="0">
                <a:solidFill>
                  <a:srgbClr val="29458A"/>
                </a:solidFill>
                <a:latin typeface="Arial"/>
                <a:cs typeface="Arial"/>
              </a:rPr>
              <a:t>music</a:t>
            </a:r>
            <a:r>
              <a:rPr sz="2000" spc="-10" dirty="0">
                <a:solidFill>
                  <a:srgbClr val="29458A"/>
                </a:solidFill>
                <a:latin typeface="Arial"/>
                <a:cs typeface="Arial"/>
              </a:rPr>
              <a:t> </a:t>
            </a:r>
            <a:r>
              <a:rPr sz="2000" dirty="0">
                <a:solidFill>
                  <a:srgbClr val="29458A"/>
                </a:solidFill>
                <a:latin typeface="Arial"/>
                <a:cs typeface="Arial"/>
              </a:rPr>
              <a:t>or</a:t>
            </a:r>
            <a:r>
              <a:rPr sz="2000" spc="-15" dirty="0">
                <a:solidFill>
                  <a:srgbClr val="29458A"/>
                </a:solidFill>
                <a:latin typeface="Arial"/>
                <a:cs typeface="Arial"/>
              </a:rPr>
              <a:t> </a:t>
            </a:r>
            <a:r>
              <a:rPr sz="2000" dirty="0">
                <a:solidFill>
                  <a:srgbClr val="29458A"/>
                </a:solidFill>
                <a:latin typeface="Arial"/>
                <a:cs typeface="Arial"/>
              </a:rPr>
              <a:t>movies</a:t>
            </a:r>
            <a:r>
              <a:rPr sz="2000" spc="-10" dirty="0">
                <a:solidFill>
                  <a:srgbClr val="29458A"/>
                </a:solidFill>
                <a:latin typeface="Arial"/>
                <a:cs typeface="Arial"/>
              </a:rPr>
              <a:t> </a:t>
            </a:r>
            <a:r>
              <a:rPr sz="2000" dirty="0">
                <a:solidFill>
                  <a:srgbClr val="29458A"/>
                </a:solidFill>
                <a:latin typeface="Arial"/>
                <a:cs typeface="Arial"/>
              </a:rPr>
              <a:t>we</a:t>
            </a:r>
            <a:r>
              <a:rPr sz="2000" spc="-15" dirty="0">
                <a:solidFill>
                  <a:srgbClr val="29458A"/>
                </a:solidFill>
                <a:latin typeface="Arial"/>
                <a:cs typeface="Arial"/>
              </a:rPr>
              <a:t> </a:t>
            </a:r>
            <a:r>
              <a:rPr sz="2000" dirty="0">
                <a:solidFill>
                  <a:srgbClr val="29458A"/>
                </a:solidFill>
                <a:latin typeface="Arial"/>
                <a:cs typeface="Arial"/>
              </a:rPr>
              <a:t>like</a:t>
            </a:r>
            <a:r>
              <a:rPr sz="2000" spc="-15" dirty="0">
                <a:solidFill>
                  <a:srgbClr val="29458A"/>
                </a:solidFill>
                <a:latin typeface="Arial"/>
                <a:cs typeface="Arial"/>
              </a:rPr>
              <a:t> </a:t>
            </a:r>
            <a:r>
              <a:rPr sz="2000" spc="-20" dirty="0">
                <a:solidFill>
                  <a:srgbClr val="29458A"/>
                </a:solidFill>
                <a:latin typeface="Arial"/>
                <a:cs typeface="Arial"/>
              </a:rPr>
              <a:t>most</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Identifying</a:t>
            </a:r>
            <a:r>
              <a:rPr sz="2000" spc="-25" dirty="0">
                <a:solidFill>
                  <a:srgbClr val="29458A"/>
                </a:solidFill>
                <a:latin typeface="Arial"/>
                <a:cs typeface="Arial"/>
              </a:rPr>
              <a:t> </a:t>
            </a:r>
            <a:r>
              <a:rPr sz="2000" dirty="0">
                <a:solidFill>
                  <a:srgbClr val="29458A"/>
                </a:solidFill>
                <a:latin typeface="Arial"/>
                <a:cs typeface="Arial"/>
              </a:rPr>
              <a:t>potential</a:t>
            </a:r>
            <a:r>
              <a:rPr sz="2000" spc="-15" dirty="0">
                <a:solidFill>
                  <a:srgbClr val="29458A"/>
                </a:solidFill>
                <a:latin typeface="Arial"/>
                <a:cs typeface="Arial"/>
              </a:rPr>
              <a:t> </a:t>
            </a:r>
            <a:r>
              <a:rPr sz="2000" dirty="0">
                <a:solidFill>
                  <a:srgbClr val="29458A"/>
                </a:solidFill>
                <a:latin typeface="Arial"/>
                <a:cs typeface="Arial"/>
              </a:rPr>
              <a:t>fraud,</a:t>
            </a:r>
            <a:r>
              <a:rPr sz="2000" spc="-10" dirty="0">
                <a:solidFill>
                  <a:srgbClr val="29458A"/>
                </a:solidFill>
                <a:latin typeface="Arial"/>
                <a:cs typeface="Arial"/>
              </a:rPr>
              <a:t> </a:t>
            </a:r>
            <a:r>
              <a:rPr sz="2000" dirty="0">
                <a:solidFill>
                  <a:srgbClr val="29458A"/>
                </a:solidFill>
                <a:latin typeface="Arial"/>
                <a:cs typeface="Arial"/>
              </a:rPr>
              <a:t>to</a:t>
            </a:r>
            <a:r>
              <a:rPr sz="2000" spc="-15" dirty="0">
                <a:solidFill>
                  <a:srgbClr val="29458A"/>
                </a:solidFill>
                <a:latin typeface="Arial"/>
                <a:cs typeface="Arial"/>
              </a:rPr>
              <a:t> </a:t>
            </a:r>
            <a:r>
              <a:rPr sz="2000" dirty="0">
                <a:solidFill>
                  <a:srgbClr val="29458A"/>
                </a:solidFill>
                <a:latin typeface="Arial"/>
                <a:cs typeface="Arial"/>
              </a:rPr>
              <a:t>keep</a:t>
            </a:r>
            <a:r>
              <a:rPr sz="2000" spc="-10" dirty="0">
                <a:solidFill>
                  <a:srgbClr val="29458A"/>
                </a:solidFill>
                <a:latin typeface="Arial"/>
                <a:cs typeface="Arial"/>
              </a:rPr>
              <a:t> </a:t>
            </a:r>
            <a:r>
              <a:rPr sz="2000" dirty="0">
                <a:solidFill>
                  <a:srgbClr val="29458A"/>
                </a:solidFill>
                <a:latin typeface="Arial"/>
                <a:cs typeface="Arial"/>
              </a:rPr>
              <a:t>our</a:t>
            </a:r>
            <a:r>
              <a:rPr sz="2000" spc="-15" dirty="0">
                <a:solidFill>
                  <a:srgbClr val="29458A"/>
                </a:solidFill>
                <a:latin typeface="Arial"/>
                <a:cs typeface="Arial"/>
              </a:rPr>
              <a:t> </a:t>
            </a:r>
            <a:r>
              <a:rPr sz="2000" dirty="0">
                <a:solidFill>
                  <a:srgbClr val="29458A"/>
                </a:solidFill>
                <a:latin typeface="Arial"/>
                <a:cs typeface="Arial"/>
              </a:rPr>
              <a:t>banking</a:t>
            </a:r>
            <a:r>
              <a:rPr sz="2000" spc="-15" dirty="0">
                <a:solidFill>
                  <a:srgbClr val="29458A"/>
                </a:solidFill>
                <a:latin typeface="Arial"/>
                <a:cs typeface="Arial"/>
              </a:rPr>
              <a:t> </a:t>
            </a:r>
            <a:r>
              <a:rPr sz="2000" spc="-20" dirty="0">
                <a:solidFill>
                  <a:srgbClr val="29458A"/>
                </a:solidFill>
                <a:latin typeface="Arial"/>
                <a:cs typeface="Arial"/>
              </a:rPr>
              <a:t>safe</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Helping</a:t>
            </a:r>
            <a:r>
              <a:rPr sz="2000" spc="-15" dirty="0">
                <a:solidFill>
                  <a:srgbClr val="29458A"/>
                </a:solidFill>
                <a:latin typeface="Arial"/>
                <a:cs typeface="Arial"/>
              </a:rPr>
              <a:t> </a:t>
            </a:r>
            <a:r>
              <a:rPr sz="2000" dirty="0">
                <a:solidFill>
                  <a:srgbClr val="29458A"/>
                </a:solidFill>
                <a:latin typeface="Arial"/>
                <a:cs typeface="Arial"/>
              </a:rPr>
              <a:t>to</a:t>
            </a:r>
            <a:r>
              <a:rPr sz="2000" spc="-10" dirty="0">
                <a:solidFill>
                  <a:srgbClr val="29458A"/>
                </a:solidFill>
                <a:latin typeface="Arial"/>
                <a:cs typeface="Arial"/>
              </a:rPr>
              <a:t> </a:t>
            </a:r>
            <a:r>
              <a:rPr sz="2000" dirty="0">
                <a:solidFill>
                  <a:srgbClr val="29458A"/>
                </a:solidFill>
                <a:latin typeface="Arial"/>
                <a:cs typeface="Arial"/>
              </a:rPr>
              <a:t>make</a:t>
            </a:r>
            <a:r>
              <a:rPr sz="2000" spc="-10" dirty="0">
                <a:solidFill>
                  <a:srgbClr val="29458A"/>
                </a:solidFill>
                <a:latin typeface="Arial"/>
                <a:cs typeface="Arial"/>
              </a:rPr>
              <a:t> </a:t>
            </a:r>
            <a:r>
              <a:rPr sz="2000" dirty="0">
                <a:solidFill>
                  <a:srgbClr val="29458A"/>
                </a:solidFill>
                <a:latin typeface="Arial"/>
                <a:cs typeface="Arial"/>
              </a:rPr>
              <a:t>faster</a:t>
            </a:r>
            <a:r>
              <a:rPr sz="2000" spc="-10" dirty="0">
                <a:solidFill>
                  <a:srgbClr val="29458A"/>
                </a:solidFill>
                <a:latin typeface="Arial"/>
                <a:cs typeface="Arial"/>
              </a:rPr>
              <a:t> </a:t>
            </a:r>
            <a:r>
              <a:rPr sz="2000" dirty="0">
                <a:solidFill>
                  <a:srgbClr val="29458A"/>
                </a:solidFill>
                <a:latin typeface="Arial"/>
                <a:cs typeface="Arial"/>
              </a:rPr>
              <a:t>and</a:t>
            </a:r>
            <a:r>
              <a:rPr sz="2000" spc="-15" dirty="0">
                <a:solidFill>
                  <a:srgbClr val="29458A"/>
                </a:solidFill>
                <a:latin typeface="Arial"/>
                <a:cs typeface="Arial"/>
              </a:rPr>
              <a:t> </a:t>
            </a:r>
            <a:r>
              <a:rPr sz="2000" dirty="0">
                <a:solidFill>
                  <a:srgbClr val="29458A"/>
                </a:solidFill>
                <a:latin typeface="Arial"/>
                <a:cs typeface="Arial"/>
              </a:rPr>
              <a:t>more</a:t>
            </a:r>
            <a:r>
              <a:rPr sz="2000" spc="-10" dirty="0">
                <a:solidFill>
                  <a:srgbClr val="29458A"/>
                </a:solidFill>
                <a:latin typeface="Arial"/>
                <a:cs typeface="Arial"/>
              </a:rPr>
              <a:t> </a:t>
            </a:r>
            <a:r>
              <a:rPr sz="2000" dirty="0">
                <a:solidFill>
                  <a:srgbClr val="29458A"/>
                </a:solidFill>
                <a:latin typeface="Arial"/>
                <a:cs typeface="Arial"/>
              </a:rPr>
              <a:t>accurate</a:t>
            </a:r>
            <a:r>
              <a:rPr sz="2000" spc="-15" dirty="0">
                <a:solidFill>
                  <a:srgbClr val="29458A"/>
                </a:solidFill>
                <a:latin typeface="Arial"/>
                <a:cs typeface="Arial"/>
              </a:rPr>
              <a:t> </a:t>
            </a:r>
            <a:r>
              <a:rPr sz="2000" dirty="0">
                <a:solidFill>
                  <a:srgbClr val="29458A"/>
                </a:solidFill>
                <a:latin typeface="Arial"/>
                <a:cs typeface="Arial"/>
              </a:rPr>
              <a:t>medical</a:t>
            </a:r>
            <a:r>
              <a:rPr sz="2000" spc="-5" dirty="0">
                <a:solidFill>
                  <a:srgbClr val="29458A"/>
                </a:solidFill>
                <a:latin typeface="Arial"/>
                <a:cs typeface="Arial"/>
              </a:rPr>
              <a:t> </a:t>
            </a:r>
            <a:r>
              <a:rPr sz="2000" spc="-10" dirty="0">
                <a:solidFill>
                  <a:srgbClr val="29458A"/>
                </a:solidFill>
                <a:latin typeface="Arial"/>
                <a:cs typeface="Arial"/>
              </a:rPr>
              <a:t>diagnoses</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Powering</a:t>
            </a:r>
            <a:r>
              <a:rPr sz="2000" spc="-25" dirty="0">
                <a:solidFill>
                  <a:srgbClr val="29458A"/>
                </a:solidFill>
                <a:latin typeface="Arial"/>
                <a:cs typeface="Arial"/>
              </a:rPr>
              <a:t> </a:t>
            </a:r>
            <a:r>
              <a:rPr sz="2000" dirty="0">
                <a:solidFill>
                  <a:srgbClr val="29458A"/>
                </a:solidFill>
                <a:latin typeface="Arial"/>
                <a:cs typeface="Arial"/>
              </a:rPr>
              <a:t>voice</a:t>
            </a:r>
            <a:r>
              <a:rPr sz="2000" spc="-15" dirty="0">
                <a:solidFill>
                  <a:srgbClr val="29458A"/>
                </a:solidFill>
                <a:latin typeface="Arial"/>
                <a:cs typeface="Arial"/>
              </a:rPr>
              <a:t> </a:t>
            </a:r>
            <a:r>
              <a:rPr sz="2000" dirty="0">
                <a:solidFill>
                  <a:srgbClr val="29458A"/>
                </a:solidFill>
                <a:latin typeface="Arial"/>
                <a:cs typeface="Arial"/>
              </a:rPr>
              <a:t>assistants</a:t>
            </a:r>
            <a:r>
              <a:rPr sz="2000" spc="-15" dirty="0">
                <a:solidFill>
                  <a:srgbClr val="29458A"/>
                </a:solidFill>
                <a:latin typeface="Arial"/>
                <a:cs typeface="Arial"/>
              </a:rPr>
              <a:t> </a:t>
            </a:r>
            <a:r>
              <a:rPr sz="2000" dirty="0">
                <a:solidFill>
                  <a:srgbClr val="29458A"/>
                </a:solidFill>
                <a:latin typeface="Arial"/>
                <a:cs typeface="Arial"/>
              </a:rPr>
              <a:t>on</a:t>
            </a:r>
            <a:r>
              <a:rPr sz="2000" spc="-20" dirty="0">
                <a:solidFill>
                  <a:srgbClr val="29458A"/>
                </a:solidFill>
                <a:latin typeface="Arial"/>
                <a:cs typeface="Arial"/>
              </a:rPr>
              <a:t> </a:t>
            </a:r>
            <a:r>
              <a:rPr sz="2000" dirty="0">
                <a:solidFill>
                  <a:srgbClr val="29458A"/>
                </a:solidFill>
                <a:latin typeface="Arial"/>
                <a:cs typeface="Arial"/>
              </a:rPr>
              <a:t>phones</a:t>
            </a:r>
            <a:r>
              <a:rPr sz="2000" spc="-15" dirty="0">
                <a:solidFill>
                  <a:srgbClr val="29458A"/>
                </a:solidFill>
                <a:latin typeface="Arial"/>
                <a:cs typeface="Arial"/>
              </a:rPr>
              <a:t> </a:t>
            </a:r>
            <a:r>
              <a:rPr sz="2000" dirty="0">
                <a:solidFill>
                  <a:srgbClr val="29458A"/>
                </a:solidFill>
                <a:latin typeface="Arial"/>
                <a:cs typeface="Arial"/>
              </a:rPr>
              <a:t>and</a:t>
            </a:r>
            <a:r>
              <a:rPr sz="2000" spc="-20" dirty="0">
                <a:solidFill>
                  <a:srgbClr val="29458A"/>
                </a:solidFill>
                <a:latin typeface="Arial"/>
                <a:cs typeface="Arial"/>
              </a:rPr>
              <a:t> </a:t>
            </a:r>
            <a:r>
              <a:rPr sz="2000" dirty="0">
                <a:solidFill>
                  <a:srgbClr val="29458A"/>
                </a:solidFill>
                <a:latin typeface="Arial"/>
                <a:cs typeface="Arial"/>
              </a:rPr>
              <a:t>in</a:t>
            </a:r>
            <a:r>
              <a:rPr sz="2000" spc="-15" dirty="0">
                <a:solidFill>
                  <a:srgbClr val="29458A"/>
                </a:solidFill>
                <a:latin typeface="Arial"/>
                <a:cs typeface="Arial"/>
              </a:rPr>
              <a:t> </a:t>
            </a:r>
            <a:r>
              <a:rPr sz="2000" spc="-10" dirty="0">
                <a:solidFill>
                  <a:srgbClr val="29458A"/>
                </a:solidFill>
                <a:latin typeface="Arial"/>
                <a:cs typeface="Arial"/>
              </a:rPr>
              <a:t>homes</a:t>
            </a:r>
            <a:r>
              <a:rPr lang="en-GB" sz="2000" spc="-10" dirty="0">
                <a:solidFill>
                  <a:srgbClr val="29458A"/>
                </a:solidFill>
                <a:latin typeface="Arial"/>
                <a:cs typeface="Arial"/>
              </a:rPr>
              <a:t>.</a:t>
            </a:r>
            <a:endParaRPr sz="2000" dirty="0">
              <a:latin typeface="Arial"/>
              <a:cs typeface="Arial"/>
            </a:endParaRPr>
          </a:p>
        </p:txBody>
      </p:sp>
      <p:grpSp>
        <p:nvGrpSpPr>
          <p:cNvPr id="5" name="object 5"/>
          <p:cNvGrpSpPr/>
          <p:nvPr/>
        </p:nvGrpSpPr>
        <p:grpSpPr>
          <a:xfrm>
            <a:off x="12945174" y="1043176"/>
            <a:ext cx="1230630" cy="811530"/>
            <a:chOff x="12945174" y="1043176"/>
            <a:chExt cx="1230630" cy="811530"/>
          </a:xfrm>
        </p:grpSpPr>
        <p:sp>
          <p:nvSpPr>
            <p:cNvPr id="6" name="object 6"/>
            <p:cNvSpPr/>
            <p:nvPr/>
          </p:nvSpPr>
          <p:spPr>
            <a:xfrm>
              <a:off x="12945174" y="1043177"/>
              <a:ext cx="1230630" cy="811530"/>
            </a:xfrm>
            <a:custGeom>
              <a:avLst/>
              <a:gdLst/>
              <a:ahLst/>
              <a:cxnLst/>
              <a:rect l="l" t="t" r="r" b="b"/>
              <a:pathLst>
                <a:path w="1230630" h="811530">
                  <a:moveTo>
                    <a:pt x="1230045" y="20281"/>
                  </a:moveTo>
                  <a:lnTo>
                    <a:pt x="1228445" y="12395"/>
                  </a:lnTo>
                  <a:lnTo>
                    <a:pt x="1224089" y="5956"/>
                  </a:lnTo>
                  <a:lnTo>
                    <a:pt x="1217650" y="1600"/>
                  </a:lnTo>
                  <a:lnTo>
                    <a:pt x="1209763" y="0"/>
                  </a:lnTo>
                  <a:lnTo>
                    <a:pt x="668883" y="0"/>
                  </a:lnTo>
                  <a:lnTo>
                    <a:pt x="640041" y="5842"/>
                  </a:lnTo>
                  <a:lnTo>
                    <a:pt x="616470" y="21742"/>
                  </a:lnTo>
                  <a:lnTo>
                    <a:pt x="615010" y="23901"/>
                  </a:lnTo>
                  <a:lnTo>
                    <a:pt x="613562" y="21742"/>
                  </a:lnTo>
                  <a:lnTo>
                    <a:pt x="589991" y="5842"/>
                  </a:lnTo>
                  <a:lnTo>
                    <a:pt x="561162" y="12"/>
                  </a:lnTo>
                  <a:lnTo>
                    <a:pt x="20269" y="12"/>
                  </a:lnTo>
                  <a:lnTo>
                    <a:pt x="12382" y="1612"/>
                  </a:lnTo>
                  <a:lnTo>
                    <a:pt x="5943" y="5956"/>
                  </a:lnTo>
                  <a:lnTo>
                    <a:pt x="1587" y="12395"/>
                  </a:lnTo>
                  <a:lnTo>
                    <a:pt x="0" y="20281"/>
                  </a:lnTo>
                  <a:lnTo>
                    <a:pt x="0" y="790752"/>
                  </a:lnTo>
                  <a:lnTo>
                    <a:pt x="1587" y="798639"/>
                  </a:lnTo>
                  <a:lnTo>
                    <a:pt x="5943" y="805078"/>
                  </a:lnTo>
                  <a:lnTo>
                    <a:pt x="12382" y="809434"/>
                  </a:lnTo>
                  <a:lnTo>
                    <a:pt x="20269" y="811022"/>
                  </a:lnTo>
                  <a:lnTo>
                    <a:pt x="561162" y="811022"/>
                  </a:lnTo>
                  <a:lnTo>
                    <a:pt x="589991" y="805192"/>
                  </a:lnTo>
                  <a:lnTo>
                    <a:pt x="613562" y="789292"/>
                  </a:lnTo>
                  <a:lnTo>
                    <a:pt x="615010" y="787146"/>
                  </a:lnTo>
                  <a:lnTo>
                    <a:pt x="616470" y="789292"/>
                  </a:lnTo>
                  <a:lnTo>
                    <a:pt x="640041" y="805192"/>
                  </a:lnTo>
                  <a:lnTo>
                    <a:pt x="668883" y="811022"/>
                  </a:lnTo>
                  <a:lnTo>
                    <a:pt x="1209763" y="811022"/>
                  </a:lnTo>
                  <a:lnTo>
                    <a:pt x="1217650" y="809434"/>
                  </a:lnTo>
                  <a:lnTo>
                    <a:pt x="1224089" y="805091"/>
                  </a:lnTo>
                  <a:lnTo>
                    <a:pt x="1228445" y="798639"/>
                  </a:lnTo>
                  <a:lnTo>
                    <a:pt x="1230045" y="790740"/>
                  </a:lnTo>
                  <a:lnTo>
                    <a:pt x="1230045" y="20281"/>
                  </a:lnTo>
                  <a:close/>
                </a:path>
              </a:pathLst>
            </a:custGeom>
            <a:solidFill>
              <a:srgbClr val="29458A"/>
            </a:solidFill>
          </p:spPr>
          <p:txBody>
            <a:bodyPr wrap="square" lIns="0" tIns="0" rIns="0" bIns="0" rtlCol="0"/>
            <a:lstStyle/>
            <a:p>
              <a:endParaRPr/>
            </a:p>
          </p:txBody>
        </p:sp>
        <p:sp>
          <p:nvSpPr>
            <p:cNvPr id="7" name="object 7"/>
            <p:cNvSpPr/>
            <p:nvPr/>
          </p:nvSpPr>
          <p:spPr>
            <a:xfrm>
              <a:off x="13053309" y="1070218"/>
              <a:ext cx="500380" cy="676275"/>
            </a:xfrm>
            <a:custGeom>
              <a:avLst/>
              <a:gdLst/>
              <a:ahLst/>
              <a:cxnLst/>
              <a:rect l="l" t="t" r="r" b="b"/>
              <a:pathLst>
                <a:path w="500380" h="676275">
                  <a:moveTo>
                    <a:pt x="480110" y="0"/>
                  </a:moveTo>
                  <a:lnTo>
                    <a:pt x="0" y="0"/>
                  </a:lnTo>
                  <a:lnTo>
                    <a:pt x="0" y="675843"/>
                  </a:lnTo>
                  <a:lnTo>
                    <a:pt x="500126" y="675843"/>
                  </a:lnTo>
                  <a:lnTo>
                    <a:pt x="500126" y="20015"/>
                  </a:lnTo>
                  <a:lnTo>
                    <a:pt x="498554" y="12221"/>
                  </a:lnTo>
                  <a:lnTo>
                    <a:pt x="494266" y="5859"/>
                  </a:lnTo>
                  <a:lnTo>
                    <a:pt x="487904" y="1571"/>
                  </a:lnTo>
                  <a:lnTo>
                    <a:pt x="480110" y="0"/>
                  </a:lnTo>
                  <a:close/>
                </a:path>
              </a:pathLst>
            </a:custGeom>
            <a:solidFill>
              <a:srgbClr val="FFFFFF"/>
            </a:solidFill>
          </p:spPr>
          <p:txBody>
            <a:bodyPr wrap="square" lIns="0" tIns="0" rIns="0" bIns="0" rtlCol="0"/>
            <a:lstStyle/>
            <a:p>
              <a:endParaRPr/>
            </a:p>
          </p:txBody>
        </p:sp>
        <p:sp>
          <p:nvSpPr>
            <p:cNvPr id="8" name="object 8"/>
            <p:cNvSpPr/>
            <p:nvPr/>
          </p:nvSpPr>
          <p:spPr>
            <a:xfrm>
              <a:off x="13120891" y="1178356"/>
              <a:ext cx="338455" cy="165100"/>
            </a:xfrm>
            <a:custGeom>
              <a:avLst/>
              <a:gdLst/>
              <a:ahLst/>
              <a:cxnLst/>
              <a:rect l="l" t="t" r="r" b="b"/>
              <a:pathLst>
                <a:path w="338455" h="165100">
                  <a:moveTo>
                    <a:pt x="29591" y="33210"/>
                  </a:moveTo>
                  <a:lnTo>
                    <a:pt x="28575" y="29387"/>
                  </a:lnTo>
                  <a:lnTo>
                    <a:pt x="20281" y="29387"/>
                  </a:lnTo>
                  <a:lnTo>
                    <a:pt x="28016" y="34251"/>
                  </a:lnTo>
                  <a:lnTo>
                    <a:pt x="29591" y="33210"/>
                  </a:lnTo>
                  <a:close/>
                </a:path>
                <a:path w="338455" h="165100">
                  <a:moveTo>
                    <a:pt x="310896" y="144272"/>
                  </a:moveTo>
                  <a:lnTo>
                    <a:pt x="309295" y="136385"/>
                  </a:lnTo>
                  <a:lnTo>
                    <a:pt x="304952" y="129946"/>
                  </a:lnTo>
                  <a:lnTo>
                    <a:pt x="298500" y="125603"/>
                  </a:lnTo>
                  <a:lnTo>
                    <a:pt x="290614" y="124002"/>
                  </a:lnTo>
                  <a:lnTo>
                    <a:pt x="20281" y="124002"/>
                  </a:lnTo>
                  <a:lnTo>
                    <a:pt x="12382" y="125603"/>
                  </a:lnTo>
                  <a:lnTo>
                    <a:pt x="5930" y="129946"/>
                  </a:lnTo>
                  <a:lnTo>
                    <a:pt x="1587" y="136385"/>
                  </a:lnTo>
                  <a:lnTo>
                    <a:pt x="0" y="144272"/>
                  </a:lnTo>
                  <a:lnTo>
                    <a:pt x="1587" y="152171"/>
                  </a:lnTo>
                  <a:lnTo>
                    <a:pt x="5930" y="158623"/>
                  </a:lnTo>
                  <a:lnTo>
                    <a:pt x="12382" y="162966"/>
                  </a:lnTo>
                  <a:lnTo>
                    <a:pt x="20281" y="164553"/>
                  </a:lnTo>
                  <a:lnTo>
                    <a:pt x="290614" y="164553"/>
                  </a:lnTo>
                  <a:lnTo>
                    <a:pt x="298500" y="162966"/>
                  </a:lnTo>
                  <a:lnTo>
                    <a:pt x="304952" y="158623"/>
                  </a:lnTo>
                  <a:lnTo>
                    <a:pt x="309295" y="152171"/>
                  </a:lnTo>
                  <a:lnTo>
                    <a:pt x="310896" y="144272"/>
                  </a:lnTo>
                  <a:close/>
                </a:path>
                <a:path w="338455" h="165100">
                  <a:moveTo>
                    <a:pt x="337921" y="20269"/>
                  </a:moveTo>
                  <a:lnTo>
                    <a:pt x="336321" y="12382"/>
                  </a:lnTo>
                  <a:lnTo>
                    <a:pt x="331978" y="5943"/>
                  </a:lnTo>
                  <a:lnTo>
                    <a:pt x="325539" y="1600"/>
                  </a:lnTo>
                  <a:lnTo>
                    <a:pt x="317652" y="0"/>
                  </a:lnTo>
                  <a:lnTo>
                    <a:pt x="47307" y="0"/>
                  </a:lnTo>
                  <a:lnTo>
                    <a:pt x="39420" y="1600"/>
                  </a:lnTo>
                  <a:lnTo>
                    <a:pt x="32969" y="5943"/>
                  </a:lnTo>
                  <a:lnTo>
                    <a:pt x="28625" y="12382"/>
                  </a:lnTo>
                  <a:lnTo>
                    <a:pt x="27038" y="20269"/>
                  </a:lnTo>
                  <a:lnTo>
                    <a:pt x="28206" y="27990"/>
                  </a:lnTo>
                  <a:lnTo>
                    <a:pt x="28575" y="29387"/>
                  </a:lnTo>
                  <a:lnTo>
                    <a:pt x="290614" y="29387"/>
                  </a:lnTo>
                  <a:lnTo>
                    <a:pt x="314134" y="34251"/>
                  </a:lnTo>
                  <a:lnTo>
                    <a:pt x="328599" y="33210"/>
                  </a:lnTo>
                  <a:lnTo>
                    <a:pt x="335902" y="27990"/>
                  </a:lnTo>
                  <a:lnTo>
                    <a:pt x="337921" y="20269"/>
                  </a:lnTo>
                  <a:close/>
                </a:path>
              </a:pathLst>
            </a:custGeom>
            <a:solidFill>
              <a:srgbClr val="00A6CD"/>
            </a:solidFill>
          </p:spPr>
          <p:txBody>
            <a:bodyPr wrap="square" lIns="0" tIns="0" rIns="0" bIns="0" rtlCol="0"/>
            <a:lstStyle/>
            <a:p>
              <a:endParaRPr/>
            </a:p>
          </p:txBody>
        </p:sp>
        <p:sp>
          <p:nvSpPr>
            <p:cNvPr id="9" name="object 9"/>
            <p:cNvSpPr/>
            <p:nvPr/>
          </p:nvSpPr>
          <p:spPr>
            <a:xfrm>
              <a:off x="13576071" y="1081900"/>
              <a:ext cx="479425" cy="666750"/>
            </a:xfrm>
            <a:custGeom>
              <a:avLst/>
              <a:gdLst/>
              <a:ahLst/>
              <a:cxnLst/>
              <a:rect l="l" t="t" r="r" b="b"/>
              <a:pathLst>
                <a:path w="479425" h="666750">
                  <a:moveTo>
                    <a:pt x="479323" y="0"/>
                  </a:moveTo>
                  <a:lnTo>
                    <a:pt x="0" y="0"/>
                  </a:lnTo>
                  <a:lnTo>
                    <a:pt x="0" y="666546"/>
                  </a:lnTo>
                  <a:lnTo>
                    <a:pt x="479323" y="666546"/>
                  </a:lnTo>
                  <a:lnTo>
                    <a:pt x="479323" y="0"/>
                  </a:lnTo>
                  <a:close/>
                </a:path>
              </a:pathLst>
            </a:custGeom>
            <a:solidFill>
              <a:srgbClr val="FFFFFF"/>
            </a:solidFill>
          </p:spPr>
          <p:txBody>
            <a:bodyPr wrap="square" lIns="0" tIns="0" rIns="0" bIns="0" rtlCol="0"/>
            <a:lstStyle/>
            <a:p>
              <a:endParaRPr/>
            </a:p>
          </p:txBody>
        </p:sp>
        <p:sp>
          <p:nvSpPr>
            <p:cNvPr id="10" name="object 10"/>
            <p:cNvSpPr/>
            <p:nvPr/>
          </p:nvSpPr>
          <p:spPr>
            <a:xfrm>
              <a:off x="13120891" y="1178356"/>
              <a:ext cx="852169" cy="434975"/>
            </a:xfrm>
            <a:custGeom>
              <a:avLst/>
              <a:gdLst/>
              <a:ahLst/>
              <a:cxnLst/>
              <a:rect l="l" t="t" r="r" b="b"/>
              <a:pathLst>
                <a:path w="852169" h="434975">
                  <a:moveTo>
                    <a:pt x="29591" y="303555"/>
                  </a:moveTo>
                  <a:lnTo>
                    <a:pt x="28575" y="299732"/>
                  </a:lnTo>
                  <a:lnTo>
                    <a:pt x="20281" y="299732"/>
                  </a:lnTo>
                  <a:lnTo>
                    <a:pt x="28016" y="304584"/>
                  </a:lnTo>
                  <a:lnTo>
                    <a:pt x="29591" y="303555"/>
                  </a:lnTo>
                  <a:close/>
                </a:path>
                <a:path w="852169" h="434975">
                  <a:moveTo>
                    <a:pt x="202755" y="290614"/>
                  </a:moveTo>
                  <a:lnTo>
                    <a:pt x="201155" y="282727"/>
                  </a:lnTo>
                  <a:lnTo>
                    <a:pt x="196811" y="276275"/>
                  </a:lnTo>
                  <a:lnTo>
                    <a:pt x="190360" y="271932"/>
                  </a:lnTo>
                  <a:lnTo>
                    <a:pt x="182473" y="270344"/>
                  </a:lnTo>
                  <a:lnTo>
                    <a:pt x="47307" y="270344"/>
                  </a:lnTo>
                  <a:lnTo>
                    <a:pt x="39408" y="271932"/>
                  </a:lnTo>
                  <a:lnTo>
                    <a:pt x="32969" y="276275"/>
                  </a:lnTo>
                  <a:lnTo>
                    <a:pt x="28625" y="282727"/>
                  </a:lnTo>
                  <a:lnTo>
                    <a:pt x="27038" y="290614"/>
                  </a:lnTo>
                  <a:lnTo>
                    <a:pt x="28206" y="298335"/>
                  </a:lnTo>
                  <a:lnTo>
                    <a:pt x="28575" y="299732"/>
                  </a:lnTo>
                  <a:lnTo>
                    <a:pt x="155448" y="299732"/>
                  </a:lnTo>
                  <a:lnTo>
                    <a:pt x="178955" y="304584"/>
                  </a:lnTo>
                  <a:lnTo>
                    <a:pt x="193433" y="303555"/>
                  </a:lnTo>
                  <a:lnTo>
                    <a:pt x="200736" y="298335"/>
                  </a:lnTo>
                  <a:lnTo>
                    <a:pt x="202755" y="290614"/>
                  </a:lnTo>
                  <a:close/>
                </a:path>
                <a:path w="852169" h="434975">
                  <a:moveTo>
                    <a:pt x="310896" y="414616"/>
                  </a:moveTo>
                  <a:lnTo>
                    <a:pt x="309295" y="406730"/>
                  </a:lnTo>
                  <a:lnTo>
                    <a:pt x="304952" y="400291"/>
                  </a:lnTo>
                  <a:lnTo>
                    <a:pt x="298500" y="395935"/>
                  </a:lnTo>
                  <a:lnTo>
                    <a:pt x="290614" y="394347"/>
                  </a:lnTo>
                  <a:lnTo>
                    <a:pt x="20281" y="394347"/>
                  </a:lnTo>
                  <a:lnTo>
                    <a:pt x="12382" y="395935"/>
                  </a:lnTo>
                  <a:lnTo>
                    <a:pt x="5930" y="400291"/>
                  </a:lnTo>
                  <a:lnTo>
                    <a:pt x="1587" y="406730"/>
                  </a:lnTo>
                  <a:lnTo>
                    <a:pt x="0" y="414616"/>
                  </a:lnTo>
                  <a:lnTo>
                    <a:pt x="1587" y="422516"/>
                  </a:lnTo>
                  <a:lnTo>
                    <a:pt x="5930" y="428955"/>
                  </a:lnTo>
                  <a:lnTo>
                    <a:pt x="12382" y="433298"/>
                  </a:lnTo>
                  <a:lnTo>
                    <a:pt x="20281" y="434898"/>
                  </a:lnTo>
                  <a:lnTo>
                    <a:pt x="290614" y="434898"/>
                  </a:lnTo>
                  <a:lnTo>
                    <a:pt x="298500" y="433298"/>
                  </a:lnTo>
                  <a:lnTo>
                    <a:pt x="304952" y="428955"/>
                  </a:lnTo>
                  <a:lnTo>
                    <a:pt x="309295" y="422516"/>
                  </a:lnTo>
                  <a:lnTo>
                    <a:pt x="310896" y="414616"/>
                  </a:lnTo>
                  <a:close/>
                </a:path>
                <a:path w="852169" h="434975">
                  <a:moveTo>
                    <a:pt x="635304" y="155435"/>
                  </a:moveTo>
                  <a:lnTo>
                    <a:pt x="633704" y="147548"/>
                  </a:lnTo>
                  <a:lnTo>
                    <a:pt x="629348" y="141109"/>
                  </a:lnTo>
                  <a:lnTo>
                    <a:pt x="622909" y="136766"/>
                  </a:lnTo>
                  <a:lnTo>
                    <a:pt x="615022" y="135166"/>
                  </a:lnTo>
                  <a:lnTo>
                    <a:pt x="560959" y="135166"/>
                  </a:lnTo>
                  <a:lnTo>
                    <a:pt x="539851" y="169786"/>
                  </a:lnTo>
                  <a:lnTo>
                    <a:pt x="541655" y="174129"/>
                  </a:lnTo>
                  <a:lnTo>
                    <a:pt x="547433" y="175717"/>
                  </a:lnTo>
                  <a:lnTo>
                    <a:pt x="615022" y="175717"/>
                  </a:lnTo>
                  <a:lnTo>
                    <a:pt x="622909" y="174129"/>
                  </a:lnTo>
                  <a:lnTo>
                    <a:pt x="629348" y="169786"/>
                  </a:lnTo>
                  <a:lnTo>
                    <a:pt x="633704" y="163334"/>
                  </a:lnTo>
                  <a:lnTo>
                    <a:pt x="635304" y="155435"/>
                  </a:lnTo>
                  <a:close/>
                </a:path>
                <a:path w="852169" h="434975">
                  <a:moveTo>
                    <a:pt x="824534" y="414616"/>
                  </a:moveTo>
                  <a:lnTo>
                    <a:pt x="822934" y="406730"/>
                  </a:lnTo>
                  <a:lnTo>
                    <a:pt x="818591" y="400291"/>
                  </a:lnTo>
                  <a:lnTo>
                    <a:pt x="812139" y="395935"/>
                  </a:lnTo>
                  <a:lnTo>
                    <a:pt x="804252" y="394347"/>
                  </a:lnTo>
                  <a:lnTo>
                    <a:pt x="533920" y="394347"/>
                  </a:lnTo>
                  <a:lnTo>
                    <a:pt x="526021" y="395935"/>
                  </a:lnTo>
                  <a:lnTo>
                    <a:pt x="519582" y="400291"/>
                  </a:lnTo>
                  <a:lnTo>
                    <a:pt x="515239" y="406730"/>
                  </a:lnTo>
                  <a:lnTo>
                    <a:pt x="513638" y="414616"/>
                  </a:lnTo>
                  <a:lnTo>
                    <a:pt x="515239" y="422516"/>
                  </a:lnTo>
                  <a:lnTo>
                    <a:pt x="519582" y="428955"/>
                  </a:lnTo>
                  <a:lnTo>
                    <a:pt x="526021" y="433298"/>
                  </a:lnTo>
                  <a:lnTo>
                    <a:pt x="533920" y="434898"/>
                  </a:lnTo>
                  <a:lnTo>
                    <a:pt x="804252" y="434898"/>
                  </a:lnTo>
                  <a:lnTo>
                    <a:pt x="812139" y="433298"/>
                  </a:lnTo>
                  <a:lnTo>
                    <a:pt x="818591" y="428955"/>
                  </a:lnTo>
                  <a:lnTo>
                    <a:pt x="822934" y="422516"/>
                  </a:lnTo>
                  <a:lnTo>
                    <a:pt x="824534" y="414616"/>
                  </a:lnTo>
                  <a:close/>
                </a:path>
                <a:path w="852169" h="434975">
                  <a:moveTo>
                    <a:pt x="851573" y="290614"/>
                  </a:moveTo>
                  <a:lnTo>
                    <a:pt x="849972" y="282727"/>
                  </a:lnTo>
                  <a:lnTo>
                    <a:pt x="845616" y="276275"/>
                  </a:lnTo>
                  <a:lnTo>
                    <a:pt x="839177" y="271932"/>
                  </a:lnTo>
                  <a:lnTo>
                    <a:pt x="831291" y="270344"/>
                  </a:lnTo>
                  <a:lnTo>
                    <a:pt x="560959" y="270344"/>
                  </a:lnTo>
                  <a:lnTo>
                    <a:pt x="553059" y="271932"/>
                  </a:lnTo>
                  <a:lnTo>
                    <a:pt x="546620" y="276275"/>
                  </a:lnTo>
                  <a:lnTo>
                    <a:pt x="542264" y="282727"/>
                  </a:lnTo>
                  <a:lnTo>
                    <a:pt x="540677" y="290614"/>
                  </a:lnTo>
                  <a:lnTo>
                    <a:pt x="540677" y="301815"/>
                  </a:lnTo>
                  <a:lnTo>
                    <a:pt x="549770" y="310896"/>
                  </a:lnTo>
                  <a:lnTo>
                    <a:pt x="817778" y="310896"/>
                  </a:lnTo>
                  <a:lnTo>
                    <a:pt x="833475" y="309295"/>
                  </a:lnTo>
                  <a:lnTo>
                    <a:pt x="843927" y="304952"/>
                  </a:lnTo>
                  <a:lnTo>
                    <a:pt x="849757" y="298500"/>
                  </a:lnTo>
                  <a:lnTo>
                    <a:pt x="851573" y="290614"/>
                  </a:lnTo>
                  <a:close/>
                </a:path>
                <a:path w="852169" h="434975">
                  <a:moveTo>
                    <a:pt x="851573" y="155435"/>
                  </a:moveTo>
                  <a:lnTo>
                    <a:pt x="849972" y="147548"/>
                  </a:lnTo>
                  <a:lnTo>
                    <a:pt x="845616" y="141109"/>
                  </a:lnTo>
                  <a:lnTo>
                    <a:pt x="839177" y="136766"/>
                  </a:lnTo>
                  <a:lnTo>
                    <a:pt x="831291" y="135166"/>
                  </a:lnTo>
                  <a:lnTo>
                    <a:pt x="723163" y="135166"/>
                  </a:lnTo>
                  <a:lnTo>
                    <a:pt x="715264" y="136766"/>
                  </a:lnTo>
                  <a:lnTo>
                    <a:pt x="708812" y="141109"/>
                  </a:lnTo>
                  <a:lnTo>
                    <a:pt x="704469" y="147548"/>
                  </a:lnTo>
                  <a:lnTo>
                    <a:pt x="702881" y="155435"/>
                  </a:lnTo>
                  <a:lnTo>
                    <a:pt x="702881" y="166636"/>
                  </a:lnTo>
                  <a:lnTo>
                    <a:pt x="711962" y="175717"/>
                  </a:lnTo>
                  <a:lnTo>
                    <a:pt x="817778" y="175717"/>
                  </a:lnTo>
                  <a:lnTo>
                    <a:pt x="833475" y="174129"/>
                  </a:lnTo>
                  <a:lnTo>
                    <a:pt x="843927" y="169786"/>
                  </a:lnTo>
                  <a:lnTo>
                    <a:pt x="849757" y="163334"/>
                  </a:lnTo>
                  <a:lnTo>
                    <a:pt x="851573" y="155435"/>
                  </a:lnTo>
                  <a:close/>
                </a:path>
                <a:path w="852169" h="434975">
                  <a:moveTo>
                    <a:pt x="851573" y="20269"/>
                  </a:moveTo>
                  <a:lnTo>
                    <a:pt x="849972" y="12382"/>
                  </a:lnTo>
                  <a:lnTo>
                    <a:pt x="845629" y="5943"/>
                  </a:lnTo>
                  <a:lnTo>
                    <a:pt x="839177" y="1587"/>
                  </a:lnTo>
                  <a:lnTo>
                    <a:pt x="831291" y="0"/>
                  </a:lnTo>
                  <a:lnTo>
                    <a:pt x="560959" y="0"/>
                  </a:lnTo>
                  <a:lnTo>
                    <a:pt x="553059" y="1587"/>
                  </a:lnTo>
                  <a:lnTo>
                    <a:pt x="546620" y="5943"/>
                  </a:lnTo>
                  <a:lnTo>
                    <a:pt x="542264" y="12382"/>
                  </a:lnTo>
                  <a:lnTo>
                    <a:pt x="540677" y="20269"/>
                  </a:lnTo>
                  <a:lnTo>
                    <a:pt x="542264" y="28168"/>
                  </a:lnTo>
                  <a:lnTo>
                    <a:pt x="546620" y="34607"/>
                  </a:lnTo>
                  <a:lnTo>
                    <a:pt x="553059" y="38950"/>
                  </a:lnTo>
                  <a:lnTo>
                    <a:pt x="560959" y="40551"/>
                  </a:lnTo>
                  <a:lnTo>
                    <a:pt x="831291" y="40551"/>
                  </a:lnTo>
                  <a:lnTo>
                    <a:pt x="839177" y="38950"/>
                  </a:lnTo>
                  <a:lnTo>
                    <a:pt x="845629" y="34607"/>
                  </a:lnTo>
                  <a:lnTo>
                    <a:pt x="849972" y="28168"/>
                  </a:lnTo>
                  <a:lnTo>
                    <a:pt x="851573" y="20269"/>
                  </a:lnTo>
                  <a:close/>
                </a:path>
              </a:pathLst>
            </a:custGeom>
            <a:solidFill>
              <a:srgbClr val="00A6CD"/>
            </a:solidFill>
          </p:spPr>
          <p:txBody>
            <a:bodyPr wrap="square" lIns="0" tIns="0" rIns="0" bIns="0" rtlCol="0"/>
            <a:lstStyle/>
            <a:p>
              <a:endParaRPr/>
            </a:p>
          </p:txBody>
        </p:sp>
        <p:sp>
          <p:nvSpPr>
            <p:cNvPr id="11" name="object 11"/>
            <p:cNvSpPr/>
            <p:nvPr/>
          </p:nvSpPr>
          <p:spPr>
            <a:xfrm>
              <a:off x="12945174" y="1043177"/>
              <a:ext cx="1230630" cy="811530"/>
            </a:xfrm>
            <a:custGeom>
              <a:avLst/>
              <a:gdLst/>
              <a:ahLst/>
              <a:cxnLst/>
              <a:rect l="l" t="t" r="r" b="b"/>
              <a:pathLst>
                <a:path w="1230630" h="811530">
                  <a:moveTo>
                    <a:pt x="1230033" y="20281"/>
                  </a:moveTo>
                  <a:lnTo>
                    <a:pt x="1228445" y="12395"/>
                  </a:lnTo>
                  <a:lnTo>
                    <a:pt x="1224089" y="5943"/>
                  </a:lnTo>
                  <a:lnTo>
                    <a:pt x="1217650" y="1600"/>
                  </a:lnTo>
                  <a:lnTo>
                    <a:pt x="1209763" y="12"/>
                  </a:lnTo>
                  <a:lnTo>
                    <a:pt x="1189482" y="12"/>
                  </a:lnTo>
                  <a:lnTo>
                    <a:pt x="1189482" y="40563"/>
                  </a:lnTo>
                  <a:lnTo>
                    <a:pt x="1189482" y="770483"/>
                  </a:lnTo>
                  <a:lnTo>
                    <a:pt x="668870" y="770483"/>
                  </a:lnTo>
                  <a:lnTo>
                    <a:pt x="655815" y="767842"/>
                  </a:lnTo>
                  <a:lnTo>
                    <a:pt x="645134" y="760628"/>
                  </a:lnTo>
                  <a:lnTo>
                    <a:pt x="637933" y="749947"/>
                  </a:lnTo>
                  <a:lnTo>
                    <a:pt x="635292" y="736892"/>
                  </a:lnTo>
                  <a:lnTo>
                    <a:pt x="635292" y="716407"/>
                  </a:lnTo>
                  <a:lnTo>
                    <a:pt x="1121905" y="716407"/>
                  </a:lnTo>
                  <a:lnTo>
                    <a:pt x="1129372" y="716407"/>
                  </a:lnTo>
                  <a:lnTo>
                    <a:pt x="1135418" y="710361"/>
                  </a:lnTo>
                  <a:lnTo>
                    <a:pt x="1135418" y="40563"/>
                  </a:lnTo>
                  <a:lnTo>
                    <a:pt x="1189482" y="40563"/>
                  </a:lnTo>
                  <a:lnTo>
                    <a:pt x="1189482" y="12"/>
                  </a:lnTo>
                  <a:lnTo>
                    <a:pt x="1108392" y="12"/>
                  </a:lnTo>
                  <a:lnTo>
                    <a:pt x="1108392" y="40563"/>
                  </a:lnTo>
                  <a:lnTo>
                    <a:pt x="1108392" y="689381"/>
                  </a:lnTo>
                  <a:lnTo>
                    <a:pt x="635292" y="689381"/>
                  </a:lnTo>
                  <a:lnTo>
                    <a:pt x="635292" y="74142"/>
                  </a:lnTo>
                  <a:lnTo>
                    <a:pt x="637933" y="61074"/>
                  </a:lnTo>
                  <a:lnTo>
                    <a:pt x="645134" y="50406"/>
                  </a:lnTo>
                  <a:lnTo>
                    <a:pt x="655815" y="43205"/>
                  </a:lnTo>
                  <a:lnTo>
                    <a:pt x="668870" y="40563"/>
                  </a:lnTo>
                  <a:lnTo>
                    <a:pt x="1108392" y="40563"/>
                  </a:lnTo>
                  <a:lnTo>
                    <a:pt x="1108392" y="12"/>
                  </a:lnTo>
                  <a:lnTo>
                    <a:pt x="668870" y="12"/>
                  </a:lnTo>
                  <a:lnTo>
                    <a:pt x="640041" y="5842"/>
                  </a:lnTo>
                  <a:lnTo>
                    <a:pt x="616470" y="21742"/>
                  </a:lnTo>
                  <a:lnTo>
                    <a:pt x="615010" y="23914"/>
                  </a:lnTo>
                  <a:lnTo>
                    <a:pt x="613549" y="21742"/>
                  </a:lnTo>
                  <a:lnTo>
                    <a:pt x="594741" y="9055"/>
                  </a:lnTo>
                  <a:lnTo>
                    <a:pt x="594741" y="74180"/>
                  </a:lnTo>
                  <a:lnTo>
                    <a:pt x="594741" y="689381"/>
                  </a:lnTo>
                  <a:lnTo>
                    <a:pt x="594741" y="716407"/>
                  </a:lnTo>
                  <a:lnTo>
                    <a:pt x="594741" y="736879"/>
                  </a:lnTo>
                  <a:lnTo>
                    <a:pt x="592099" y="749960"/>
                  </a:lnTo>
                  <a:lnTo>
                    <a:pt x="584885" y="760628"/>
                  </a:lnTo>
                  <a:lnTo>
                    <a:pt x="574217" y="767829"/>
                  </a:lnTo>
                  <a:lnTo>
                    <a:pt x="561162" y="770470"/>
                  </a:lnTo>
                  <a:lnTo>
                    <a:pt x="40551" y="770470"/>
                  </a:lnTo>
                  <a:lnTo>
                    <a:pt x="40551" y="40551"/>
                  </a:lnTo>
                  <a:lnTo>
                    <a:pt x="94615" y="40551"/>
                  </a:lnTo>
                  <a:lnTo>
                    <a:pt x="94615" y="710361"/>
                  </a:lnTo>
                  <a:lnTo>
                    <a:pt x="100672" y="716407"/>
                  </a:lnTo>
                  <a:lnTo>
                    <a:pt x="594741" y="716407"/>
                  </a:lnTo>
                  <a:lnTo>
                    <a:pt x="594741" y="689381"/>
                  </a:lnTo>
                  <a:lnTo>
                    <a:pt x="121653" y="689381"/>
                  </a:lnTo>
                  <a:lnTo>
                    <a:pt x="121653" y="40551"/>
                  </a:lnTo>
                  <a:lnTo>
                    <a:pt x="561162" y="40551"/>
                  </a:lnTo>
                  <a:lnTo>
                    <a:pt x="574217" y="43205"/>
                  </a:lnTo>
                  <a:lnTo>
                    <a:pt x="584885" y="50406"/>
                  </a:lnTo>
                  <a:lnTo>
                    <a:pt x="592099" y="61087"/>
                  </a:lnTo>
                  <a:lnTo>
                    <a:pt x="594741" y="74180"/>
                  </a:lnTo>
                  <a:lnTo>
                    <a:pt x="594741" y="9055"/>
                  </a:lnTo>
                  <a:lnTo>
                    <a:pt x="589991" y="5842"/>
                  </a:lnTo>
                  <a:lnTo>
                    <a:pt x="561162" y="0"/>
                  </a:lnTo>
                  <a:lnTo>
                    <a:pt x="20269" y="0"/>
                  </a:lnTo>
                  <a:lnTo>
                    <a:pt x="12382" y="1600"/>
                  </a:lnTo>
                  <a:lnTo>
                    <a:pt x="5930" y="5956"/>
                  </a:lnTo>
                  <a:lnTo>
                    <a:pt x="1587" y="12395"/>
                  </a:lnTo>
                  <a:lnTo>
                    <a:pt x="0" y="20281"/>
                  </a:lnTo>
                  <a:lnTo>
                    <a:pt x="0" y="790740"/>
                  </a:lnTo>
                  <a:lnTo>
                    <a:pt x="1587" y="798639"/>
                  </a:lnTo>
                  <a:lnTo>
                    <a:pt x="5930" y="805091"/>
                  </a:lnTo>
                  <a:lnTo>
                    <a:pt x="12382" y="809434"/>
                  </a:lnTo>
                  <a:lnTo>
                    <a:pt x="20269" y="811022"/>
                  </a:lnTo>
                  <a:lnTo>
                    <a:pt x="561162" y="811022"/>
                  </a:lnTo>
                  <a:lnTo>
                    <a:pt x="589991" y="805192"/>
                  </a:lnTo>
                  <a:lnTo>
                    <a:pt x="613549" y="789292"/>
                  </a:lnTo>
                  <a:lnTo>
                    <a:pt x="615010" y="787133"/>
                  </a:lnTo>
                  <a:lnTo>
                    <a:pt x="616470" y="789292"/>
                  </a:lnTo>
                  <a:lnTo>
                    <a:pt x="640041" y="805192"/>
                  </a:lnTo>
                  <a:lnTo>
                    <a:pt x="668870" y="811034"/>
                  </a:lnTo>
                  <a:lnTo>
                    <a:pt x="1209763" y="811034"/>
                  </a:lnTo>
                  <a:lnTo>
                    <a:pt x="1217650" y="809434"/>
                  </a:lnTo>
                  <a:lnTo>
                    <a:pt x="1224089" y="805091"/>
                  </a:lnTo>
                  <a:lnTo>
                    <a:pt x="1228445" y="798639"/>
                  </a:lnTo>
                  <a:lnTo>
                    <a:pt x="1230033" y="790752"/>
                  </a:lnTo>
                  <a:lnTo>
                    <a:pt x="1230033" y="770483"/>
                  </a:lnTo>
                  <a:lnTo>
                    <a:pt x="1230033" y="40563"/>
                  </a:lnTo>
                  <a:lnTo>
                    <a:pt x="1230033" y="20281"/>
                  </a:lnTo>
                  <a:close/>
                </a:path>
              </a:pathLst>
            </a:custGeom>
            <a:solidFill>
              <a:srgbClr val="29458A"/>
            </a:solidFill>
          </p:spPr>
          <p:txBody>
            <a:bodyPr wrap="square" lIns="0" tIns="0" rIns="0" bIns="0" rtlCol="0"/>
            <a:lstStyle/>
            <a:p>
              <a:endParaRPr/>
            </a:p>
          </p:txBody>
        </p:sp>
      </p:grpSp>
      <p:pic>
        <p:nvPicPr>
          <p:cNvPr id="14" name="object 14"/>
          <p:cNvPicPr/>
          <p:nvPr/>
        </p:nvPicPr>
        <p:blipFill>
          <a:blip r:embed="rId3" cstate="print"/>
          <a:stretch>
            <a:fillRect/>
          </a:stretch>
        </p:blipFill>
        <p:spPr>
          <a:xfrm>
            <a:off x="13119100" y="8005330"/>
            <a:ext cx="2400300" cy="548119"/>
          </a:xfrm>
          <a:prstGeom prst="rect">
            <a:avLst/>
          </a:prstGeom>
        </p:spPr>
      </p:pic>
      <p:pic>
        <p:nvPicPr>
          <p:cNvPr id="12" name="Picture 11" descr="A person with the hand on the face&#10;&#10;Description automatically generated with low confidence">
            <a:extLst>
              <a:ext uri="{FF2B5EF4-FFF2-40B4-BE49-F238E27FC236}">
                <a16:creationId xmlns:a16="http://schemas.microsoft.com/office/drawing/2014/main" id="{06F231B4-8713-B23A-7F16-0E4F2310A46A}"/>
              </a:ext>
            </a:extLst>
          </p:cNvPr>
          <p:cNvPicPr>
            <a:picLocks noChangeAspect="1"/>
          </p:cNvPicPr>
          <p:nvPr/>
        </p:nvPicPr>
        <p:blipFill rotWithShape="1">
          <a:blip r:embed="rId4">
            <a:extLst>
              <a:ext uri="{28A0092B-C50C-407E-A947-70E740481C1C}">
                <a14:useLocalDpi xmlns:a14="http://schemas.microsoft.com/office/drawing/2010/main" val="0"/>
              </a:ext>
            </a:extLst>
          </a:blip>
          <a:srcRect r="14141"/>
          <a:stretch/>
        </p:blipFill>
        <p:spPr>
          <a:xfrm>
            <a:off x="8174979" y="-195295"/>
            <a:ext cx="7649221" cy="8909049"/>
          </a:xfrm>
          <a:prstGeom prst="rect">
            <a:avLst/>
          </a:prstGeom>
        </p:spPr>
      </p:pic>
      <p:grpSp>
        <p:nvGrpSpPr>
          <p:cNvPr id="15" name="Group 14">
            <a:extLst>
              <a:ext uri="{FF2B5EF4-FFF2-40B4-BE49-F238E27FC236}">
                <a16:creationId xmlns:a16="http://schemas.microsoft.com/office/drawing/2014/main" id="{84AA07E9-A46F-C55A-2E04-6CDEA51B6B70}"/>
              </a:ext>
            </a:extLst>
          </p:cNvPr>
          <p:cNvGrpSpPr/>
          <p:nvPr/>
        </p:nvGrpSpPr>
        <p:grpSpPr>
          <a:xfrm>
            <a:off x="13333882" y="8127298"/>
            <a:ext cx="2122812" cy="252106"/>
            <a:chOff x="13201650" y="8118415"/>
            <a:chExt cx="2235200" cy="252106"/>
          </a:xfrm>
        </p:grpSpPr>
        <p:pic>
          <p:nvPicPr>
            <p:cNvPr id="16" name="object 35">
              <a:extLst>
                <a:ext uri="{FF2B5EF4-FFF2-40B4-BE49-F238E27FC236}">
                  <a16:creationId xmlns:a16="http://schemas.microsoft.com/office/drawing/2014/main" id="{65BBB8DB-6252-71C7-43B4-D0022D3586C7}"/>
                </a:ext>
              </a:extLst>
            </p:cNvPr>
            <p:cNvPicPr/>
            <p:nvPr/>
          </p:nvPicPr>
          <p:blipFill>
            <a:blip r:embed="rId5" cstate="print"/>
            <a:stretch>
              <a:fillRect/>
            </a:stretch>
          </p:blipFill>
          <p:spPr>
            <a:xfrm>
              <a:off x="13201650" y="8118415"/>
              <a:ext cx="1732139" cy="252106"/>
            </a:xfrm>
            <a:prstGeom prst="rect">
              <a:avLst/>
            </a:prstGeom>
          </p:spPr>
        </p:pic>
        <p:sp>
          <p:nvSpPr>
            <p:cNvPr id="17" name="object 36">
              <a:extLst>
                <a:ext uri="{FF2B5EF4-FFF2-40B4-BE49-F238E27FC236}">
                  <a16:creationId xmlns:a16="http://schemas.microsoft.com/office/drawing/2014/main" id="{CB42883D-A3B9-1DCF-EDB5-05666FB5AB48}"/>
                </a:ext>
              </a:extLst>
            </p:cNvPr>
            <p:cNvSpPr/>
            <p:nvPr/>
          </p:nvSpPr>
          <p:spPr>
            <a:xfrm>
              <a:off x="14963530" y="8183590"/>
              <a:ext cx="22860" cy="114300"/>
            </a:xfrm>
            <a:custGeom>
              <a:avLst/>
              <a:gdLst/>
              <a:ahLst/>
              <a:cxnLst/>
              <a:rect l="l" t="t" r="r" b="b"/>
              <a:pathLst>
                <a:path w="22859" h="114300">
                  <a:moveTo>
                    <a:pt x="20789" y="0"/>
                  </a:moveTo>
                  <a:lnTo>
                    <a:pt x="1485" y="0"/>
                  </a:lnTo>
                  <a:lnTo>
                    <a:pt x="0" y="1498"/>
                  </a:lnTo>
                  <a:lnTo>
                    <a:pt x="0" y="112725"/>
                  </a:lnTo>
                  <a:lnTo>
                    <a:pt x="1485" y="114223"/>
                  </a:lnTo>
                  <a:lnTo>
                    <a:pt x="4495" y="114223"/>
                  </a:lnTo>
                  <a:lnTo>
                    <a:pt x="20789" y="114223"/>
                  </a:lnTo>
                  <a:lnTo>
                    <a:pt x="22301" y="112725"/>
                  </a:lnTo>
                  <a:lnTo>
                    <a:pt x="22301" y="1498"/>
                  </a:lnTo>
                  <a:lnTo>
                    <a:pt x="20789" y="0"/>
                  </a:lnTo>
                  <a:close/>
                </a:path>
              </a:pathLst>
            </a:custGeom>
            <a:solidFill>
              <a:srgbClr val="FFFFFF"/>
            </a:solidFill>
          </p:spPr>
          <p:txBody>
            <a:bodyPr wrap="square" lIns="0" tIns="0" rIns="0" bIns="0" rtlCol="0"/>
            <a:lstStyle/>
            <a:p>
              <a:endParaRPr/>
            </a:p>
          </p:txBody>
        </p:sp>
        <p:pic>
          <p:nvPicPr>
            <p:cNvPr id="18" name="object 37">
              <a:extLst>
                <a:ext uri="{FF2B5EF4-FFF2-40B4-BE49-F238E27FC236}">
                  <a16:creationId xmlns:a16="http://schemas.microsoft.com/office/drawing/2014/main" id="{2C1FAB45-6D70-8F3C-E36F-C29969218259}"/>
                </a:ext>
              </a:extLst>
            </p:cNvPr>
            <p:cNvPicPr/>
            <p:nvPr/>
          </p:nvPicPr>
          <p:blipFill>
            <a:blip r:embed="rId6" cstate="print"/>
            <a:stretch>
              <a:fillRect/>
            </a:stretch>
          </p:blipFill>
          <p:spPr>
            <a:xfrm>
              <a:off x="15015572" y="8180199"/>
              <a:ext cx="99580" cy="117614"/>
            </a:xfrm>
            <a:prstGeom prst="rect">
              <a:avLst/>
            </a:prstGeom>
          </p:spPr>
        </p:pic>
        <p:pic>
          <p:nvPicPr>
            <p:cNvPr id="19" name="object 38">
              <a:extLst>
                <a:ext uri="{FF2B5EF4-FFF2-40B4-BE49-F238E27FC236}">
                  <a16:creationId xmlns:a16="http://schemas.microsoft.com/office/drawing/2014/main" id="{C6EE11E3-0707-95E6-14B4-90F482327DB4}"/>
                </a:ext>
              </a:extLst>
            </p:cNvPr>
            <p:cNvPicPr/>
            <p:nvPr/>
          </p:nvPicPr>
          <p:blipFill>
            <a:blip r:embed="rId7" cstate="print"/>
            <a:stretch>
              <a:fillRect/>
            </a:stretch>
          </p:blipFill>
          <p:spPr>
            <a:xfrm>
              <a:off x="15136293" y="8180203"/>
              <a:ext cx="212912" cy="120992"/>
            </a:xfrm>
            <a:prstGeom prst="rect">
              <a:avLst/>
            </a:prstGeom>
          </p:spPr>
        </p:pic>
        <p:pic>
          <p:nvPicPr>
            <p:cNvPr id="20" name="object 39">
              <a:extLst>
                <a:ext uri="{FF2B5EF4-FFF2-40B4-BE49-F238E27FC236}">
                  <a16:creationId xmlns:a16="http://schemas.microsoft.com/office/drawing/2014/main" id="{697D129C-9C4B-0ECC-3B32-05C10BFF7B6D}"/>
                </a:ext>
              </a:extLst>
            </p:cNvPr>
            <p:cNvPicPr/>
            <p:nvPr/>
          </p:nvPicPr>
          <p:blipFill>
            <a:blip r:embed="rId8" cstate="print"/>
            <a:stretch>
              <a:fillRect/>
            </a:stretch>
          </p:blipFill>
          <p:spPr>
            <a:xfrm>
              <a:off x="15371522" y="8182688"/>
              <a:ext cx="65328" cy="115125"/>
            </a:xfrm>
            <a:prstGeom prst="rect">
              <a:avLst/>
            </a:prstGeom>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869294" y="8739484"/>
            <a:ext cx="138430" cy="269240"/>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FFFFFF"/>
                </a:solidFill>
                <a:latin typeface="Arial"/>
                <a:cs typeface="Arial"/>
              </a:rPr>
              <a:t>9</a:t>
            </a:r>
            <a:endParaRPr sz="1600" dirty="0">
              <a:latin typeface="Arial"/>
              <a:cs typeface="Arial"/>
            </a:endParaRPr>
          </a:p>
        </p:txBody>
      </p:sp>
      <p:sp>
        <p:nvSpPr>
          <p:cNvPr id="3" name="object 3"/>
          <p:cNvSpPr txBox="1">
            <a:spLocks noGrp="1"/>
          </p:cNvSpPr>
          <p:nvPr>
            <p:ph type="title"/>
          </p:nvPr>
        </p:nvSpPr>
        <p:spPr>
          <a:xfrm>
            <a:off x="901700" y="1297214"/>
            <a:ext cx="11325860" cy="695960"/>
          </a:xfrm>
          <a:prstGeom prst="rect">
            <a:avLst/>
          </a:prstGeom>
        </p:spPr>
        <p:txBody>
          <a:bodyPr vert="horz" wrap="square" lIns="0" tIns="12700" rIns="0" bIns="0" rtlCol="0">
            <a:spAutoFit/>
          </a:bodyPr>
          <a:lstStyle/>
          <a:p>
            <a:pPr marL="12700">
              <a:lnSpc>
                <a:spcPct val="100000"/>
              </a:lnSpc>
              <a:spcBef>
                <a:spcPts val="100"/>
              </a:spcBef>
            </a:pPr>
            <a:r>
              <a:rPr b="1" dirty="0">
                <a:latin typeface="Arial"/>
                <a:cs typeface="Arial"/>
              </a:rPr>
              <a:t>Introducing</a:t>
            </a:r>
            <a:r>
              <a:rPr b="1" spc="-170" dirty="0">
                <a:latin typeface="Arial"/>
                <a:cs typeface="Arial"/>
              </a:rPr>
              <a:t> </a:t>
            </a:r>
            <a:r>
              <a:rPr b="1" spc="-10" dirty="0">
                <a:latin typeface="Arial"/>
                <a:cs typeface="Arial"/>
              </a:rPr>
              <a:t>Alexa</a:t>
            </a:r>
          </a:p>
        </p:txBody>
      </p:sp>
      <p:sp>
        <p:nvSpPr>
          <p:cNvPr id="4" name="object 4"/>
          <p:cNvSpPr txBox="1"/>
          <p:nvPr/>
        </p:nvSpPr>
        <p:spPr>
          <a:xfrm>
            <a:off x="901700" y="2349500"/>
            <a:ext cx="6159500" cy="4565352"/>
          </a:xfrm>
          <a:prstGeom prst="rect">
            <a:avLst/>
          </a:prstGeom>
        </p:spPr>
        <p:txBody>
          <a:bodyPr vert="horz" wrap="square" lIns="0" tIns="12700" rIns="0" bIns="0" rtlCol="0">
            <a:spAutoFit/>
          </a:bodyPr>
          <a:lstStyle/>
          <a:p>
            <a:pPr marL="12700">
              <a:lnSpc>
                <a:spcPct val="100000"/>
              </a:lnSpc>
              <a:spcBef>
                <a:spcPts val="100"/>
              </a:spcBef>
            </a:pPr>
            <a:r>
              <a:rPr sz="2600" b="1" dirty="0">
                <a:solidFill>
                  <a:srgbClr val="29458A"/>
                </a:solidFill>
                <a:latin typeface="Arial"/>
                <a:cs typeface="Arial"/>
              </a:rPr>
              <a:t>Alexa</a:t>
            </a:r>
            <a:r>
              <a:rPr sz="2600" b="1" spc="-15" dirty="0">
                <a:solidFill>
                  <a:srgbClr val="29458A"/>
                </a:solidFill>
                <a:latin typeface="Arial"/>
                <a:cs typeface="Arial"/>
              </a:rPr>
              <a:t> </a:t>
            </a:r>
            <a:r>
              <a:rPr sz="2600" b="1" dirty="0">
                <a:solidFill>
                  <a:srgbClr val="29458A"/>
                </a:solidFill>
                <a:latin typeface="Arial"/>
                <a:cs typeface="Arial"/>
              </a:rPr>
              <a:t>is</a:t>
            </a:r>
            <a:r>
              <a:rPr sz="2600" b="1" spc="-10" dirty="0">
                <a:solidFill>
                  <a:srgbClr val="29458A"/>
                </a:solidFill>
                <a:latin typeface="Arial"/>
                <a:cs typeface="Arial"/>
              </a:rPr>
              <a:t> </a:t>
            </a:r>
            <a:r>
              <a:rPr sz="2600" b="1" dirty="0">
                <a:solidFill>
                  <a:srgbClr val="29458A"/>
                </a:solidFill>
                <a:latin typeface="Arial"/>
                <a:cs typeface="Arial"/>
              </a:rPr>
              <a:t>a</a:t>
            </a:r>
            <a:r>
              <a:rPr sz="2600" b="1" spc="-15" dirty="0">
                <a:solidFill>
                  <a:srgbClr val="29458A"/>
                </a:solidFill>
                <a:latin typeface="Arial"/>
                <a:cs typeface="Arial"/>
              </a:rPr>
              <a:t> </a:t>
            </a:r>
            <a:r>
              <a:rPr sz="2600" b="1" dirty="0">
                <a:solidFill>
                  <a:srgbClr val="29458A"/>
                </a:solidFill>
                <a:latin typeface="Arial"/>
                <a:cs typeface="Arial"/>
              </a:rPr>
              <a:t>voice</a:t>
            </a:r>
            <a:r>
              <a:rPr sz="2600" b="1" spc="-15" dirty="0">
                <a:solidFill>
                  <a:srgbClr val="29458A"/>
                </a:solidFill>
                <a:latin typeface="Arial"/>
                <a:cs typeface="Arial"/>
              </a:rPr>
              <a:t> </a:t>
            </a:r>
            <a:r>
              <a:rPr sz="2600" b="1" dirty="0">
                <a:solidFill>
                  <a:srgbClr val="29458A"/>
                </a:solidFill>
                <a:latin typeface="Arial"/>
                <a:cs typeface="Arial"/>
              </a:rPr>
              <a:t>assistant</a:t>
            </a:r>
            <a:r>
              <a:rPr sz="2600" b="1" spc="-15" dirty="0">
                <a:solidFill>
                  <a:srgbClr val="29458A"/>
                </a:solidFill>
                <a:latin typeface="Arial"/>
                <a:cs typeface="Arial"/>
              </a:rPr>
              <a:t> </a:t>
            </a:r>
            <a:r>
              <a:rPr sz="2600" b="1" dirty="0">
                <a:solidFill>
                  <a:srgbClr val="29458A"/>
                </a:solidFill>
                <a:latin typeface="Arial"/>
                <a:cs typeface="Arial"/>
              </a:rPr>
              <a:t>that</a:t>
            </a:r>
            <a:r>
              <a:rPr sz="2600" b="1" spc="-10" dirty="0">
                <a:solidFill>
                  <a:srgbClr val="29458A"/>
                </a:solidFill>
                <a:latin typeface="Arial"/>
                <a:cs typeface="Arial"/>
              </a:rPr>
              <a:t> </a:t>
            </a:r>
            <a:r>
              <a:rPr sz="2600" b="1" dirty="0">
                <a:solidFill>
                  <a:srgbClr val="29458A"/>
                </a:solidFill>
                <a:latin typeface="Arial"/>
                <a:cs typeface="Arial"/>
              </a:rPr>
              <a:t>uses</a:t>
            </a:r>
            <a:r>
              <a:rPr sz="2600" b="1" spc="-105" dirty="0">
                <a:solidFill>
                  <a:srgbClr val="29458A"/>
                </a:solidFill>
                <a:latin typeface="Arial"/>
                <a:cs typeface="Arial"/>
              </a:rPr>
              <a:t> </a:t>
            </a:r>
            <a:r>
              <a:rPr sz="2600" b="1" dirty="0">
                <a:solidFill>
                  <a:srgbClr val="29458A"/>
                </a:solidFill>
                <a:latin typeface="Arial"/>
                <a:cs typeface="Arial"/>
              </a:rPr>
              <a:t>AI</a:t>
            </a:r>
            <a:r>
              <a:rPr sz="2600" b="1" spc="-15" dirty="0">
                <a:solidFill>
                  <a:srgbClr val="29458A"/>
                </a:solidFill>
                <a:latin typeface="Arial"/>
                <a:cs typeface="Arial"/>
              </a:rPr>
              <a:t> </a:t>
            </a:r>
            <a:r>
              <a:rPr sz="2600" b="1" dirty="0">
                <a:solidFill>
                  <a:srgbClr val="29458A"/>
                </a:solidFill>
                <a:latin typeface="Arial"/>
                <a:cs typeface="Arial"/>
              </a:rPr>
              <a:t>to</a:t>
            </a:r>
            <a:r>
              <a:rPr sz="2600" b="1" spc="-5" dirty="0">
                <a:solidFill>
                  <a:srgbClr val="29458A"/>
                </a:solidFill>
                <a:latin typeface="Arial"/>
                <a:cs typeface="Arial"/>
              </a:rPr>
              <a:t> </a:t>
            </a:r>
            <a:r>
              <a:rPr sz="2600" b="1" spc="-10" dirty="0">
                <a:solidFill>
                  <a:srgbClr val="29458A"/>
                </a:solidFill>
                <a:latin typeface="Arial"/>
                <a:cs typeface="Arial"/>
              </a:rPr>
              <a:t>solve</a:t>
            </a:r>
            <a:r>
              <a:rPr lang="en-GB" sz="2600" b="1" spc="-10" dirty="0">
                <a:solidFill>
                  <a:srgbClr val="29458A"/>
                </a:solidFill>
                <a:latin typeface="Arial"/>
                <a:cs typeface="Arial"/>
              </a:rPr>
              <a:t> </a:t>
            </a:r>
            <a:r>
              <a:rPr sz="2600" b="1" dirty="0">
                <a:solidFill>
                  <a:srgbClr val="29458A"/>
                </a:solidFill>
                <a:latin typeface="Arial"/>
                <a:cs typeface="Arial"/>
              </a:rPr>
              <a:t>problems</a:t>
            </a:r>
            <a:r>
              <a:rPr sz="2600" b="1" spc="-40" dirty="0">
                <a:solidFill>
                  <a:srgbClr val="29458A"/>
                </a:solidFill>
                <a:latin typeface="Arial"/>
                <a:cs typeface="Arial"/>
              </a:rPr>
              <a:t> </a:t>
            </a:r>
            <a:r>
              <a:rPr sz="2600" b="1" dirty="0">
                <a:solidFill>
                  <a:srgbClr val="29458A"/>
                </a:solidFill>
                <a:latin typeface="Arial"/>
                <a:cs typeface="Arial"/>
              </a:rPr>
              <a:t>and</a:t>
            </a:r>
            <a:r>
              <a:rPr sz="2600" b="1" spc="-25" dirty="0">
                <a:solidFill>
                  <a:srgbClr val="29458A"/>
                </a:solidFill>
                <a:latin typeface="Arial"/>
                <a:cs typeface="Arial"/>
              </a:rPr>
              <a:t> </a:t>
            </a:r>
            <a:r>
              <a:rPr sz="2600" b="1" dirty="0">
                <a:solidFill>
                  <a:srgbClr val="29458A"/>
                </a:solidFill>
                <a:latin typeface="Arial"/>
                <a:cs typeface="Arial"/>
              </a:rPr>
              <a:t>make</a:t>
            </a:r>
            <a:r>
              <a:rPr sz="2600" b="1" spc="-30" dirty="0">
                <a:solidFill>
                  <a:srgbClr val="29458A"/>
                </a:solidFill>
                <a:latin typeface="Arial"/>
                <a:cs typeface="Arial"/>
              </a:rPr>
              <a:t> </a:t>
            </a:r>
            <a:r>
              <a:rPr sz="2600" b="1" dirty="0">
                <a:solidFill>
                  <a:srgbClr val="29458A"/>
                </a:solidFill>
                <a:latin typeface="Arial"/>
                <a:cs typeface="Arial"/>
              </a:rPr>
              <a:t>people’s</a:t>
            </a:r>
            <a:r>
              <a:rPr sz="2600" b="1" spc="-30" dirty="0">
                <a:solidFill>
                  <a:srgbClr val="29458A"/>
                </a:solidFill>
                <a:latin typeface="Arial"/>
                <a:cs typeface="Arial"/>
              </a:rPr>
              <a:t> </a:t>
            </a:r>
            <a:r>
              <a:rPr sz="2600" b="1" dirty="0">
                <a:solidFill>
                  <a:srgbClr val="29458A"/>
                </a:solidFill>
                <a:latin typeface="Arial"/>
                <a:cs typeface="Arial"/>
              </a:rPr>
              <a:t>lives</a:t>
            </a:r>
            <a:r>
              <a:rPr sz="2600" b="1" spc="-25" dirty="0">
                <a:solidFill>
                  <a:srgbClr val="29458A"/>
                </a:solidFill>
                <a:latin typeface="Arial"/>
                <a:cs typeface="Arial"/>
              </a:rPr>
              <a:t> </a:t>
            </a:r>
            <a:r>
              <a:rPr sz="2600" b="1" spc="-10" dirty="0">
                <a:solidFill>
                  <a:srgbClr val="29458A"/>
                </a:solidFill>
                <a:latin typeface="Arial"/>
                <a:cs typeface="Arial"/>
              </a:rPr>
              <a:t>easier.</a:t>
            </a:r>
            <a:endParaRPr sz="2600" dirty="0">
              <a:latin typeface="Arial"/>
              <a:cs typeface="Arial"/>
            </a:endParaRPr>
          </a:p>
          <a:p>
            <a:pPr marL="12700">
              <a:lnSpc>
                <a:spcPct val="100000"/>
              </a:lnSpc>
              <a:spcBef>
                <a:spcPts val="2480"/>
              </a:spcBef>
            </a:pPr>
            <a:r>
              <a:rPr sz="2600" dirty="0">
                <a:solidFill>
                  <a:srgbClr val="29458A"/>
                </a:solidFill>
                <a:latin typeface="Arial"/>
                <a:cs typeface="Arial"/>
              </a:rPr>
              <a:t>Alexa</a:t>
            </a:r>
            <a:r>
              <a:rPr sz="2600" spc="-5" dirty="0">
                <a:solidFill>
                  <a:srgbClr val="29458A"/>
                </a:solidFill>
                <a:latin typeface="Arial"/>
                <a:cs typeface="Arial"/>
              </a:rPr>
              <a:t> </a:t>
            </a:r>
            <a:r>
              <a:rPr sz="2600" dirty="0">
                <a:solidFill>
                  <a:srgbClr val="29458A"/>
                </a:solidFill>
                <a:latin typeface="Arial"/>
                <a:cs typeface="Arial"/>
              </a:rPr>
              <a:t>can carry</a:t>
            </a:r>
            <a:r>
              <a:rPr sz="2600" spc="-5" dirty="0">
                <a:solidFill>
                  <a:srgbClr val="29458A"/>
                </a:solidFill>
                <a:latin typeface="Arial"/>
                <a:cs typeface="Arial"/>
              </a:rPr>
              <a:t> </a:t>
            </a:r>
            <a:r>
              <a:rPr sz="2600" dirty="0">
                <a:solidFill>
                  <a:srgbClr val="29458A"/>
                </a:solidFill>
                <a:latin typeface="Arial"/>
                <a:cs typeface="Arial"/>
              </a:rPr>
              <a:t>out</a:t>
            </a:r>
            <a:r>
              <a:rPr sz="2600" spc="-5" dirty="0">
                <a:solidFill>
                  <a:srgbClr val="29458A"/>
                </a:solidFill>
                <a:latin typeface="Arial"/>
                <a:cs typeface="Arial"/>
              </a:rPr>
              <a:t> </a:t>
            </a:r>
            <a:r>
              <a:rPr sz="2600" dirty="0">
                <a:solidFill>
                  <a:srgbClr val="29458A"/>
                </a:solidFill>
                <a:latin typeface="Arial"/>
                <a:cs typeface="Arial"/>
              </a:rPr>
              <a:t>tasks</a:t>
            </a:r>
            <a:r>
              <a:rPr sz="2600" spc="-5" dirty="0">
                <a:solidFill>
                  <a:srgbClr val="29458A"/>
                </a:solidFill>
                <a:latin typeface="Arial"/>
                <a:cs typeface="Arial"/>
              </a:rPr>
              <a:t> </a:t>
            </a:r>
            <a:r>
              <a:rPr sz="2600" dirty="0">
                <a:solidFill>
                  <a:srgbClr val="29458A"/>
                </a:solidFill>
                <a:latin typeface="Arial"/>
                <a:cs typeface="Arial"/>
              </a:rPr>
              <a:t>or</a:t>
            </a:r>
            <a:r>
              <a:rPr sz="2600" spc="-5" dirty="0">
                <a:solidFill>
                  <a:srgbClr val="29458A"/>
                </a:solidFill>
                <a:latin typeface="Arial"/>
                <a:cs typeface="Arial"/>
              </a:rPr>
              <a:t> </a:t>
            </a:r>
            <a:r>
              <a:rPr sz="2600" dirty="0">
                <a:solidFill>
                  <a:srgbClr val="29458A"/>
                </a:solidFill>
                <a:latin typeface="Arial"/>
                <a:cs typeface="Arial"/>
              </a:rPr>
              <a:t>find </a:t>
            </a:r>
            <a:r>
              <a:rPr sz="2600" spc="-10" dirty="0">
                <a:solidFill>
                  <a:srgbClr val="29458A"/>
                </a:solidFill>
                <a:latin typeface="Arial"/>
                <a:cs typeface="Arial"/>
              </a:rPr>
              <a:t>answers.</a:t>
            </a:r>
            <a:endParaRPr sz="2600" dirty="0">
              <a:latin typeface="Arial"/>
              <a:cs typeface="Arial"/>
            </a:endParaRPr>
          </a:p>
          <a:p>
            <a:pPr>
              <a:lnSpc>
                <a:spcPct val="100000"/>
              </a:lnSpc>
              <a:spcBef>
                <a:spcPts val="20"/>
              </a:spcBef>
            </a:pPr>
            <a:endParaRPr sz="3300" dirty="0">
              <a:latin typeface="Arial"/>
              <a:cs typeface="Arial"/>
            </a:endParaRPr>
          </a:p>
          <a:p>
            <a:pPr marL="317500" indent="-304800">
              <a:lnSpc>
                <a:spcPct val="100000"/>
              </a:lnSpc>
              <a:spcBef>
                <a:spcPts val="5"/>
              </a:spcBef>
              <a:buChar char="•"/>
              <a:tabLst>
                <a:tab pos="316865" algn="l"/>
                <a:tab pos="317500" algn="l"/>
              </a:tabLst>
            </a:pPr>
            <a:r>
              <a:rPr sz="2000" dirty="0">
                <a:solidFill>
                  <a:srgbClr val="29458A"/>
                </a:solidFill>
                <a:latin typeface="Arial"/>
                <a:cs typeface="Arial"/>
              </a:rPr>
              <a:t>What</a:t>
            </a:r>
            <a:r>
              <a:rPr sz="2000" spc="-10" dirty="0">
                <a:solidFill>
                  <a:srgbClr val="29458A"/>
                </a:solidFill>
                <a:latin typeface="Arial"/>
                <a:cs typeface="Arial"/>
              </a:rPr>
              <a:t> </a:t>
            </a:r>
            <a:r>
              <a:rPr sz="2000" dirty="0">
                <a:solidFill>
                  <a:srgbClr val="29458A"/>
                </a:solidFill>
                <a:latin typeface="Arial"/>
                <a:cs typeface="Arial"/>
              </a:rPr>
              <a:t>do</a:t>
            </a:r>
            <a:r>
              <a:rPr sz="2000" spc="-10" dirty="0">
                <a:solidFill>
                  <a:srgbClr val="29458A"/>
                </a:solidFill>
                <a:latin typeface="Arial"/>
                <a:cs typeface="Arial"/>
              </a:rPr>
              <a:t> </a:t>
            </a:r>
            <a:r>
              <a:rPr sz="2000" dirty="0">
                <a:solidFill>
                  <a:srgbClr val="29458A"/>
                </a:solidFill>
                <a:latin typeface="Arial"/>
                <a:cs typeface="Arial"/>
              </a:rPr>
              <a:t>you</a:t>
            </a:r>
            <a:r>
              <a:rPr sz="2000" spc="-5" dirty="0">
                <a:solidFill>
                  <a:srgbClr val="29458A"/>
                </a:solidFill>
                <a:latin typeface="Arial"/>
                <a:cs typeface="Arial"/>
              </a:rPr>
              <a:t> </a:t>
            </a:r>
            <a:r>
              <a:rPr sz="2000" dirty="0">
                <a:solidFill>
                  <a:srgbClr val="29458A"/>
                </a:solidFill>
                <a:latin typeface="Arial"/>
                <a:cs typeface="Arial"/>
              </a:rPr>
              <a:t>think</a:t>
            </a:r>
            <a:r>
              <a:rPr sz="2000" spc="-114" dirty="0">
                <a:solidFill>
                  <a:srgbClr val="29458A"/>
                </a:solidFill>
                <a:latin typeface="Arial"/>
                <a:cs typeface="Arial"/>
              </a:rPr>
              <a:t> </a:t>
            </a:r>
            <a:r>
              <a:rPr sz="2000" dirty="0">
                <a:solidFill>
                  <a:srgbClr val="29458A"/>
                </a:solidFill>
                <a:latin typeface="Arial"/>
                <a:cs typeface="Arial"/>
              </a:rPr>
              <a:t>Alexa</a:t>
            </a:r>
            <a:r>
              <a:rPr sz="2000" spc="-10" dirty="0">
                <a:solidFill>
                  <a:srgbClr val="29458A"/>
                </a:solidFill>
                <a:latin typeface="Arial"/>
                <a:cs typeface="Arial"/>
              </a:rPr>
              <a:t> </a:t>
            </a:r>
            <a:r>
              <a:rPr sz="2000" dirty="0">
                <a:solidFill>
                  <a:srgbClr val="29458A"/>
                </a:solidFill>
                <a:latin typeface="Arial"/>
                <a:cs typeface="Arial"/>
              </a:rPr>
              <a:t>needs</a:t>
            </a:r>
            <a:r>
              <a:rPr sz="2000" spc="-10" dirty="0">
                <a:solidFill>
                  <a:srgbClr val="29458A"/>
                </a:solidFill>
                <a:latin typeface="Arial"/>
                <a:cs typeface="Arial"/>
              </a:rPr>
              <a:t> </a:t>
            </a:r>
            <a:r>
              <a:rPr sz="2000" dirty="0">
                <a:solidFill>
                  <a:srgbClr val="29458A"/>
                </a:solidFill>
                <a:latin typeface="Arial"/>
                <a:cs typeface="Arial"/>
              </a:rPr>
              <a:t>to</a:t>
            </a:r>
            <a:r>
              <a:rPr sz="2000" spc="-5" dirty="0">
                <a:solidFill>
                  <a:srgbClr val="29458A"/>
                </a:solidFill>
                <a:latin typeface="Arial"/>
                <a:cs typeface="Arial"/>
              </a:rPr>
              <a:t> </a:t>
            </a:r>
            <a:r>
              <a:rPr sz="2000" dirty="0">
                <a:solidFill>
                  <a:srgbClr val="29458A"/>
                </a:solidFill>
                <a:latin typeface="Arial"/>
                <a:cs typeface="Arial"/>
              </a:rPr>
              <a:t>learn</a:t>
            </a:r>
            <a:r>
              <a:rPr sz="2000" spc="-15" dirty="0">
                <a:solidFill>
                  <a:srgbClr val="29458A"/>
                </a:solidFill>
                <a:latin typeface="Arial"/>
                <a:cs typeface="Arial"/>
              </a:rPr>
              <a:t> </a:t>
            </a:r>
            <a:r>
              <a:rPr sz="2000" dirty="0">
                <a:solidFill>
                  <a:srgbClr val="29458A"/>
                </a:solidFill>
                <a:latin typeface="Arial"/>
                <a:cs typeface="Arial"/>
              </a:rPr>
              <a:t>in</a:t>
            </a:r>
            <a:r>
              <a:rPr sz="2000" spc="-10" dirty="0">
                <a:solidFill>
                  <a:srgbClr val="29458A"/>
                </a:solidFill>
                <a:latin typeface="Arial"/>
                <a:cs typeface="Arial"/>
              </a:rPr>
              <a:t> </a:t>
            </a:r>
            <a:r>
              <a:rPr sz="2000" dirty="0">
                <a:solidFill>
                  <a:srgbClr val="29458A"/>
                </a:solidFill>
                <a:latin typeface="Arial"/>
                <a:cs typeface="Arial"/>
              </a:rPr>
              <a:t>order</a:t>
            </a:r>
            <a:r>
              <a:rPr sz="2000" spc="-10" dirty="0">
                <a:solidFill>
                  <a:srgbClr val="29458A"/>
                </a:solidFill>
                <a:latin typeface="Arial"/>
                <a:cs typeface="Arial"/>
              </a:rPr>
              <a:t> </a:t>
            </a:r>
            <a:r>
              <a:rPr sz="2000" dirty="0">
                <a:solidFill>
                  <a:srgbClr val="29458A"/>
                </a:solidFill>
                <a:latin typeface="Arial"/>
                <a:cs typeface="Arial"/>
              </a:rPr>
              <a:t>to</a:t>
            </a:r>
            <a:r>
              <a:rPr sz="2000" spc="-5" dirty="0">
                <a:solidFill>
                  <a:srgbClr val="29458A"/>
                </a:solidFill>
                <a:latin typeface="Arial"/>
                <a:cs typeface="Arial"/>
              </a:rPr>
              <a:t> </a:t>
            </a:r>
            <a:r>
              <a:rPr sz="2000" spc="-10" dirty="0">
                <a:solidFill>
                  <a:srgbClr val="29458A"/>
                </a:solidFill>
                <a:latin typeface="Arial"/>
                <a:cs typeface="Arial"/>
              </a:rPr>
              <a:t>help?</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What</a:t>
            </a:r>
            <a:r>
              <a:rPr sz="2000" spc="-10" dirty="0">
                <a:solidFill>
                  <a:srgbClr val="29458A"/>
                </a:solidFill>
                <a:latin typeface="Arial"/>
                <a:cs typeface="Arial"/>
              </a:rPr>
              <a:t> </a:t>
            </a:r>
            <a:r>
              <a:rPr sz="2000" dirty="0">
                <a:solidFill>
                  <a:srgbClr val="29458A"/>
                </a:solidFill>
                <a:latin typeface="Arial"/>
                <a:cs typeface="Arial"/>
              </a:rPr>
              <a:t>patterns</a:t>
            </a:r>
            <a:r>
              <a:rPr sz="2000" spc="-15" dirty="0">
                <a:solidFill>
                  <a:srgbClr val="29458A"/>
                </a:solidFill>
                <a:latin typeface="Arial"/>
                <a:cs typeface="Arial"/>
              </a:rPr>
              <a:t> </a:t>
            </a:r>
            <a:r>
              <a:rPr sz="2000" dirty="0">
                <a:solidFill>
                  <a:srgbClr val="29458A"/>
                </a:solidFill>
                <a:latin typeface="Arial"/>
                <a:cs typeface="Arial"/>
              </a:rPr>
              <a:t>might</a:t>
            </a:r>
            <a:r>
              <a:rPr sz="2000" spc="-114" dirty="0">
                <a:solidFill>
                  <a:srgbClr val="29458A"/>
                </a:solidFill>
                <a:latin typeface="Arial"/>
                <a:cs typeface="Arial"/>
              </a:rPr>
              <a:t> </a:t>
            </a:r>
            <a:r>
              <a:rPr sz="2000" dirty="0">
                <a:solidFill>
                  <a:srgbClr val="29458A"/>
                </a:solidFill>
                <a:latin typeface="Arial"/>
                <a:cs typeface="Arial"/>
              </a:rPr>
              <a:t>Alexa</a:t>
            </a:r>
            <a:r>
              <a:rPr sz="2000" spc="-10" dirty="0">
                <a:solidFill>
                  <a:srgbClr val="29458A"/>
                </a:solidFill>
                <a:latin typeface="Arial"/>
                <a:cs typeface="Arial"/>
              </a:rPr>
              <a:t> </a:t>
            </a:r>
            <a:r>
              <a:rPr sz="2000" dirty="0">
                <a:solidFill>
                  <a:srgbClr val="29458A"/>
                </a:solidFill>
                <a:latin typeface="Arial"/>
                <a:cs typeface="Arial"/>
              </a:rPr>
              <a:t>need</a:t>
            </a:r>
            <a:r>
              <a:rPr sz="2000" spc="-15" dirty="0">
                <a:solidFill>
                  <a:srgbClr val="29458A"/>
                </a:solidFill>
                <a:latin typeface="Arial"/>
                <a:cs typeface="Arial"/>
              </a:rPr>
              <a:t> </a:t>
            </a:r>
            <a:r>
              <a:rPr sz="2000" dirty="0">
                <a:solidFill>
                  <a:srgbClr val="29458A"/>
                </a:solidFill>
                <a:latin typeface="Arial"/>
                <a:cs typeface="Arial"/>
              </a:rPr>
              <a:t>to</a:t>
            </a:r>
            <a:r>
              <a:rPr sz="2000" spc="-5" dirty="0">
                <a:solidFill>
                  <a:srgbClr val="29458A"/>
                </a:solidFill>
                <a:latin typeface="Arial"/>
                <a:cs typeface="Arial"/>
              </a:rPr>
              <a:t> </a:t>
            </a:r>
            <a:r>
              <a:rPr sz="2000" spc="-10" dirty="0">
                <a:solidFill>
                  <a:srgbClr val="29458A"/>
                </a:solidFill>
                <a:latin typeface="Arial"/>
                <a:cs typeface="Arial"/>
              </a:rPr>
              <a:t>detect?</a:t>
            </a:r>
            <a:endParaRPr sz="2000" dirty="0">
              <a:latin typeface="Arial"/>
              <a:cs typeface="Arial"/>
            </a:endParaRPr>
          </a:p>
          <a:p>
            <a:pPr>
              <a:lnSpc>
                <a:spcPct val="100000"/>
              </a:lnSpc>
              <a:spcBef>
                <a:spcPts val="15"/>
              </a:spcBef>
              <a:buClr>
                <a:srgbClr val="29458A"/>
              </a:buClr>
              <a:buFont typeface="Arial"/>
              <a:buChar char="•"/>
            </a:pPr>
            <a:endParaRPr sz="1900" dirty="0">
              <a:latin typeface="Arial"/>
              <a:cs typeface="Arial"/>
            </a:endParaRPr>
          </a:p>
          <a:p>
            <a:pPr marL="317500" indent="-304800">
              <a:lnSpc>
                <a:spcPct val="100000"/>
              </a:lnSpc>
              <a:buChar char="•"/>
              <a:tabLst>
                <a:tab pos="316865" algn="l"/>
                <a:tab pos="317500" algn="l"/>
              </a:tabLst>
            </a:pPr>
            <a:r>
              <a:rPr sz="2000" dirty="0">
                <a:solidFill>
                  <a:srgbClr val="29458A"/>
                </a:solidFill>
                <a:latin typeface="Arial"/>
                <a:cs typeface="Arial"/>
              </a:rPr>
              <a:t>How</a:t>
            </a:r>
            <a:r>
              <a:rPr sz="2000" spc="-15" dirty="0">
                <a:solidFill>
                  <a:srgbClr val="29458A"/>
                </a:solidFill>
                <a:latin typeface="Arial"/>
                <a:cs typeface="Arial"/>
              </a:rPr>
              <a:t> </a:t>
            </a:r>
            <a:r>
              <a:rPr sz="2000" dirty="0">
                <a:solidFill>
                  <a:srgbClr val="29458A"/>
                </a:solidFill>
                <a:latin typeface="Arial"/>
                <a:cs typeface="Arial"/>
              </a:rPr>
              <a:t>do</a:t>
            </a:r>
            <a:r>
              <a:rPr sz="2000" spc="-10" dirty="0">
                <a:solidFill>
                  <a:srgbClr val="29458A"/>
                </a:solidFill>
                <a:latin typeface="Arial"/>
                <a:cs typeface="Arial"/>
              </a:rPr>
              <a:t> </a:t>
            </a:r>
            <a:r>
              <a:rPr sz="2000" dirty="0">
                <a:solidFill>
                  <a:srgbClr val="29458A"/>
                </a:solidFill>
                <a:latin typeface="Arial"/>
                <a:cs typeface="Arial"/>
              </a:rPr>
              <a:t>you</a:t>
            </a:r>
            <a:r>
              <a:rPr sz="2000" spc="-5" dirty="0">
                <a:solidFill>
                  <a:srgbClr val="29458A"/>
                </a:solidFill>
                <a:latin typeface="Arial"/>
                <a:cs typeface="Arial"/>
              </a:rPr>
              <a:t> </a:t>
            </a:r>
            <a:r>
              <a:rPr sz="2000" dirty="0">
                <a:solidFill>
                  <a:srgbClr val="29458A"/>
                </a:solidFill>
                <a:latin typeface="Arial"/>
                <a:cs typeface="Arial"/>
              </a:rPr>
              <a:t>think</a:t>
            </a:r>
            <a:r>
              <a:rPr sz="2000" spc="-114" dirty="0">
                <a:solidFill>
                  <a:srgbClr val="29458A"/>
                </a:solidFill>
                <a:latin typeface="Arial"/>
                <a:cs typeface="Arial"/>
              </a:rPr>
              <a:t> </a:t>
            </a:r>
            <a:r>
              <a:rPr sz="2000" dirty="0">
                <a:solidFill>
                  <a:srgbClr val="29458A"/>
                </a:solidFill>
                <a:latin typeface="Arial"/>
                <a:cs typeface="Arial"/>
              </a:rPr>
              <a:t>Alexa</a:t>
            </a:r>
            <a:r>
              <a:rPr sz="2000" spc="-5" dirty="0">
                <a:solidFill>
                  <a:srgbClr val="29458A"/>
                </a:solidFill>
                <a:latin typeface="Arial"/>
                <a:cs typeface="Arial"/>
              </a:rPr>
              <a:t> </a:t>
            </a:r>
            <a:r>
              <a:rPr sz="2000" dirty="0">
                <a:solidFill>
                  <a:srgbClr val="29458A"/>
                </a:solidFill>
                <a:latin typeface="Arial"/>
                <a:cs typeface="Arial"/>
              </a:rPr>
              <a:t>could</a:t>
            </a:r>
            <a:r>
              <a:rPr sz="2000" spc="-5" dirty="0">
                <a:solidFill>
                  <a:srgbClr val="29458A"/>
                </a:solidFill>
                <a:latin typeface="Arial"/>
                <a:cs typeface="Arial"/>
              </a:rPr>
              <a:t> </a:t>
            </a:r>
            <a:r>
              <a:rPr sz="2000" dirty="0">
                <a:solidFill>
                  <a:srgbClr val="29458A"/>
                </a:solidFill>
                <a:latin typeface="Arial"/>
                <a:cs typeface="Arial"/>
              </a:rPr>
              <a:t>make</a:t>
            </a:r>
            <a:r>
              <a:rPr sz="2000" spc="-5" dirty="0">
                <a:solidFill>
                  <a:srgbClr val="29458A"/>
                </a:solidFill>
                <a:latin typeface="Arial"/>
                <a:cs typeface="Arial"/>
              </a:rPr>
              <a:t> </a:t>
            </a:r>
            <a:r>
              <a:rPr sz="2000" dirty="0">
                <a:solidFill>
                  <a:srgbClr val="29458A"/>
                </a:solidFill>
                <a:latin typeface="Arial"/>
                <a:cs typeface="Arial"/>
              </a:rPr>
              <a:t>your</a:t>
            </a:r>
            <a:r>
              <a:rPr sz="2000" spc="-5" dirty="0">
                <a:solidFill>
                  <a:srgbClr val="29458A"/>
                </a:solidFill>
                <a:latin typeface="Arial"/>
                <a:cs typeface="Arial"/>
              </a:rPr>
              <a:t> </a:t>
            </a:r>
            <a:r>
              <a:rPr sz="2000" dirty="0">
                <a:solidFill>
                  <a:srgbClr val="29458A"/>
                </a:solidFill>
                <a:latin typeface="Arial"/>
                <a:cs typeface="Arial"/>
              </a:rPr>
              <a:t>life</a:t>
            </a:r>
            <a:r>
              <a:rPr sz="2000" spc="-10" dirty="0">
                <a:solidFill>
                  <a:srgbClr val="29458A"/>
                </a:solidFill>
                <a:latin typeface="Arial"/>
                <a:cs typeface="Arial"/>
              </a:rPr>
              <a:t> </a:t>
            </a:r>
            <a:r>
              <a:rPr sz="2000" dirty="0">
                <a:solidFill>
                  <a:srgbClr val="29458A"/>
                </a:solidFill>
                <a:latin typeface="Arial"/>
                <a:cs typeface="Arial"/>
              </a:rPr>
              <a:t>easier</a:t>
            </a:r>
            <a:r>
              <a:rPr sz="2000" spc="-10" dirty="0">
                <a:solidFill>
                  <a:srgbClr val="29458A"/>
                </a:solidFill>
                <a:latin typeface="Arial"/>
                <a:cs typeface="Arial"/>
              </a:rPr>
              <a:t> </a:t>
            </a:r>
            <a:r>
              <a:rPr sz="2000" dirty="0">
                <a:solidFill>
                  <a:srgbClr val="29458A"/>
                </a:solidFill>
                <a:latin typeface="Arial"/>
                <a:cs typeface="Arial"/>
              </a:rPr>
              <a:t>or</a:t>
            </a:r>
            <a:r>
              <a:rPr sz="2000" spc="-10" dirty="0">
                <a:solidFill>
                  <a:srgbClr val="29458A"/>
                </a:solidFill>
                <a:latin typeface="Arial"/>
                <a:cs typeface="Arial"/>
              </a:rPr>
              <a:t> better?</a:t>
            </a:r>
            <a:endParaRPr sz="2000" dirty="0">
              <a:latin typeface="Arial"/>
              <a:cs typeface="Arial"/>
            </a:endParaRPr>
          </a:p>
        </p:txBody>
      </p:sp>
      <p:pic>
        <p:nvPicPr>
          <p:cNvPr id="19" name="object 28">
            <a:extLst>
              <a:ext uri="{FF2B5EF4-FFF2-40B4-BE49-F238E27FC236}">
                <a16:creationId xmlns:a16="http://schemas.microsoft.com/office/drawing/2014/main" id="{337B7CF1-FB04-762B-D3D1-0651A960841A}"/>
              </a:ext>
            </a:extLst>
          </p:cNvPr>
          <p:cNvPicPr/>
          <p:nvPr/>
        </p:nvPicPr>
        <p:blipFill rotWithShape="1">
          <a:blip r:embed="rId3" cstate="print"/>
          <a:srcRect t="25477"/>
          <a:stretch/>
        </p:blipFill>
        <p:spPr>
          <a:xfrm>
            <a:off x="12674598" y="701040"/>
            <a:ext cx="1729778" cy="1559329"/>
          </a:xfrm>
          <a:prstGeom prst="rect">
            <a:avLst/>
          </a:prstGeom>
        </p:spPr>
      </p:pic>
      <p:pic>
        <p:nvPicPr>
          <p:cNvPr id="5" name="object 13">
            <a:extLst>
              <a:ext uri="{FF2B5EF4-FFF2-40B4-BE49-F238E27FC236}">
                <a16:creationId xmlns:a16="http://schemas.microsoft.com/office/drawing/2014/main" id="{397006EF-1869-52F6-496A-CEC05BCE5596}"/>
              </a:ext>
            </a:extLst>
          </p:cNvPr>
          <p:cNvPicPr/>
          <p:nvPr/>
        </p:nvPicPr>
        <p:blipFill>
          <a:blip r:embed="rId4" cstate="print">
            <a:extLst>
              <a:ext uri="{28A0092B-C50C-407E-A947-70E740481C1C}">
                <a14:useLocalDpi xmlns:a14="http://schemas.microsoft.com/office/drawing/2010/main" val="0"/>
              </a:ext>
            </a:extLst>
          </a:blip>
          <a:srcRect l="1577" r="1577"/>
          <a:stretch/>
        </p:blipFill>
        <p:spPr>
          <a:xfrm>
            <a:off x="7518400" y="570673"/>
            <a:ext cx="8001000" cy="7496558"/>
          </a:xfrm>
          <a:prstGeom prst="roundRect">
            <a:avLst>
              <a:gd name="adj" fmla="val 10204"/>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F6E66CB5A31A44C828EF505EF1A4254" ma:contentTypeVersion="15" ma:contentTypeDescription="Create a new document." ma:contentTypeScope="" ma:versionID="38a9ba73ba3df8e1a58b4797312785b6">
  <xsd:schema xmlns:xsd="http://www.w3.org/2001/XMLSchema" xmlns:xs="http://www.w3.org/2001/XMLSchema" xmlns:p="http://schemas.microsoft.com/office/2006/metadata/properties" xmlns:ns1="http://schemas.microsoft.com/sharepoint/v3" xmlns:ns2="f97151d3-a763-4fee-95d1-c0b0132eac99" xmlns:ns3="0edf7d78-1330-49f6-bffc-7239953f04fe" targetNamespace="http://schemas.microsoft.com/office/2006/metadata/properties" ma:root="true" ma:fieldsID="6ef458c97b5d52ee158a1f92e8ad40e1" ns1:_="" ns2:_="" ns3:_="">
    <xsd:import namespace="http://schemas.microsoft.com/sharepoint/v3"/>
    <xsd:import namespace="f97151d3-a763-4fee-95d1-c0b0132eac99"/>
    <xsd:import namespace="0edf7d78-1330-49f6-bffc-7239953f04fe"/>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GenerationTime" minOccurs="0"/>
                <xsd:element ref="ns3:MediaServiceEventHashCode" minOccurs="0"/>
                <xsd:element ref="ns3:MediaServiceOCR" minOccurs="0"/>
                <xsd:element ref="ns3:MediaServiceLocation"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97151d3-a763-4fee-95d1-c0b0132eac9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078a4875-fe2d-4755-9d74-b44ed4eef224}" ma:internalName="TaxCatchAll" ma:showField="CatchAllData" ma:web="f97151d3-a763-4fee-95d1-c0b0132eac9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edf7d78-1330-49f6-bffc-7239953f04fe"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descriptio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c61b4c75-b81e-43f4-b0d1-33d9836e2fb1"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AC89694-EC81-41BA-91BE-D745AB54E66A}">
  <ds:schemaRefs>
    <ds:schemaRef ds:uri="http://schemas.microsoft.com/sharepoint/v3/contenttype/forms"/>
  </ds:schemaRefs>
</ds:datastoreItem>
</file>

<file path=customXml/itemProps2.xml><?xml version="1.0" encoding="utf-8"?>
<ds:datastoreItem xmlns:ds="http://schemas.openxmlformats.org/officeDocument/2006/customXml" ds:itemID="{B7CCDDBE-0779-462B-BA30-B2CCAD0294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97151d3-a763-4fee-95d1-c0b0132eac99"/>
    <ds:schemaRef ds:uri="0edf7d78-1330-49f6-bffc-7239953f04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2301</TotalTime>
  <Words>3049</Words>
  <Application>Microsoft Macintosh PowerPoint</Application>
  <PresentationFormat>Custom</PresentationFormat>
  <Paragraphs>384</Paragraphs>
  <Slides>18</Slides>
  <Notes>12</Notes>
  <HiddenSlides>4</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Times New Roman</vt:lpstr>
      <vt:lpstr>Office Theme</vt:lpstr>
      <vt:lpstr>Alexa for Good</vt:lpstr>
      <vt:lpstr>Teacher notes</vt:lpstr>
      <vt:lpstr>Teacher notes</vt:lpstr>
      <vt:lpstr>Deliver as a lesson – 55 mins</vt:lpstr>
      <vt:lpstr>Deliver as a STEM club activity – 2 x 40 mins</vt:lpstr>
      <vt:lpstr>Learning outcomes</vt:lpstr>
      <vt:lpstr>What is AI and how does AI help us?</vt:lpstr>
      <vt:lpstr>AI is a program that can learn</vt:lpstr>
      <vt:lpstr>Introducing Alexa</vt:lpstr>
      <vt:lpstr>How do we communicate with computers?</vt:lpstr>
      <vt:lpstr>Alexa ‘listens’ for our intent Alexa uses a natural language processing engine to understand our intent.</vt:lpstr>
      <vt:lpstr>How can we break down a  problem for Alexa to solve?</vt:lpstr>
      <vt:lpstr>How can we focus on what matters?</vt:lpstr>
      <vt:lpstr>What step by step instructions fulfil Malia’s intent?</vt:lpstr>
      <vt:lpstr>Introducing Recycling Day – a new Alexa skill</vt:lpstr>
      <vt:lpstr>You’ve just used computational thinking Computational thinking is a systematic, problem-solving approach that:</vt:lpstr>
      <vt:lpstr>Alexa Young Innovator Challenge: solving real-world problems</vt:lpstr>
      <vt:lpstr>Next time, we’ll…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Alexa for Good</dc:title>
  <dc:creator>Dan Tubbs</dc:creator>
  <cp:lastModifiedBy>Katrina MacKay</cp:lastModifiedBy>
  <cp:revision>51</cp:revision>
  <dcterms:created xsi:type="dcterms:W3CDTF">2022-09-09T08:49:32Z</dcterms:created>
  <dcterms:modified xsi:type="dcterms:W3CDTF">2023-05-10T15:03:48Z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2022-09-09T00:00:00Z</vt:filetime>
  </property>
  <property fmtid="{D5CDD505-2E9C-101B-9397-08002B2CF9AE}" pid="3" name="Creator">
    <vt:lpwstr>Adobe InDesign 17.4 (Windows)</vt:lpwstr>
  </property>
  <property fmtid="{D5CDD505-2E9C-101B-9397-08002B2CF9AE}" pid="4" name="LastSaved">
    <vt:filetime>2022-09-09T00:00:00Z</vt:filetime>
  </property>
  <property fmtid="{D5CDD505-2E9C-101B-9397-08002B2CF9AE}" pid="5" name="Producer">
    <vt:lpwstr>Adobe PDF Library 16.0.7</vt:lpwstr>
  </property>
</Properties>
</file>